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63" r:id="rId2"/>
    <p:sldId id="271" r:id="rId3"/>
    <p:sldId id="272" r:id="rId4"/>
    <p:sldId id="267" r:id="rId5"/>
    <p:sldId id="265" r:id="rId6"/>
    <p:sldId id="269" r:id="rId7"/>
    <p:sldId id="274" r:id="rId8"/>
    <p:sldId id="273" r:id="rId9"/>
    <p:sldId id="270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15CF3A-015C-44A3-8F27-37F4D43FCFF5}" v="479" dt="2021-08-27T11:00:06.023"/>
    <p1510:client id="{246B894E-BE02-F758-05D6-6B18A772B2F0}" v="639" dt="2021-09-01T09:17:38.327"/>
    <p1510:client id="{2D804805-8441-866B-7D7F-AE972234759E}" v="10" dt="2021-09-01T09:34:14.894"/>
    <p1510:client id="{3F157896-561A-EC47-3BBA-98CF801A30DA}" v="8" dt="2021-09-03T12:09:30.775"/>
    <p1510:client id="{5448B822-98EA-5BE5-6010-F572012FA07E}" v="1" dt="2021-09-04T08:16:31.828"/>
    <p1510:client id="{6F8ED46E-84D3-4AD6-9B7C-CFFDC211F3E5}" v="1" dt="2021-08-27T10:36:30.726"/>
    <p1510:client id="{8DD47BFF-DF42-D0FC-08C2-87BDF876DB1C}" v="6" dt="2021-08-27T11:09:48.117"/>
    <p1510:client id="{A62552F7-ED77-B7A7-0034-84449F4E1539}" v="1350" dt="2021-09-01T09:14:36.760"/>
    <p1510:client id="{A82B014D-F6E3-8176-47AD-CB7DF538BC7C}" v="1" dt="2021-09-03T11:25:59.362"/>
    <p1510:client id="{AB3B7596-18BB-C17C-0C1D-008302B74332}" v="7" dt="2021-09-06T01:25:16.266"/>
    <p1510:client id="{BCDD3CF1-91D0-88B2-078A-B994D8617C7F}" v="636" dt="2021-09-04T09:41:44.088"/>
    <p1510:client id="{C04DFB26-143F-A911-0C0A-398604E94B6D}" v="6" dt="2021-08-27T11:10:22.956"/>
    <p1510:client id="{D4108784-65B5-4991-9E58-1EFA93287110}" v="8" dt="2021-08-27T10:32:11.874"/>
    <p1510:client id="{E051531C-517F-8BDD-F9AC-05FBF4971062}" v="61" dt="2021-09-03T11:54:58.926"/>
    <p1510:client id="{E92FCDCD-5410-43E8-9223-DFA19C75C728}" v="8" dt="2021-08-27T10:46:30.514"/>
    <p1510:client id="{F22E43D1-8D8A-BD53-1047-153CA39FA69F}" v="243" dt="2021-09-04T09:52:43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6c9b8da8acf810a00eac521295cec5443aada27a2ee59e9429f83fbf4a51de67::" providerId="AD" clId="Web-{3F157896-561A-EC47-3BBA-98CF801A30DA}"/>
    <pc:docChg chg="modSld">
      <pc:chgData name="Guest User" userId="S::urn:spo:anon#6c9b8da8acf810a00eac521295cec5443aada27a2ee59e9429f83fbf4a51de67::" providerId="AD" clId="Web-{3F157896-561A-EC47-3BBA-98CF801A30DA}" dt="2021-09-03T12:09:27.571" v="2" actId="20577"/>
      <pc:docMkLst>
        <pc:docMk/>
      </pc:docMkLst>
      <pc:sldChg chg="modSp">
        <pc:chgData name="Guest User" userId="S::urn:spo:anon#6c9b8da8acf810a00eac521295cec5443aada27a2ee59e9429f83fbf4a51de67::" providerId="AD" clId="Web-{3F157896-561A-EC47-3BBA-98CF801A30DA}" dt="2021-09-03T12:09:27.571" v="2" actId="20577"/>
        <pc:sldMkLst>
          <pc:docMk/>
          <pc:sldMk cId="1442790416" sldId="270"/>
        </pc:sldMkLst>
        <pc:spChg chg="mod">
          <ac:chgData name="Guest User" userId="S::urn:spo:anon#6c9b8da8acf810a00eac521295cec5443aada27a2ee59e9429f83fbf4a51de67::" providerId="AD" clId="Web-{3F157896-561A-EC47-3BBA-98CF801A30DA}" dt="2021-09-03T12:09:27.571" v="2" actId="20577"/>
          <ac:spMkLst>
            <pc:docMk/>
            <pc:sldMk cId="1442790416" sldId="270"/>
            <ac:spMk id="3" creationId="{EB54E639-8EE8-407B-B7F4-5F239BFB73FB}"/>
          </ac:spMkLst>
        </pc:spChg>
      </pc:sldChg>
    </pc:docChg>
  </pc:docChgLst>
  <pc:docChgLst>
    <pc:chgData name="Guest User" userId="S::urn:spo:anon#6c9b8da8acf810a00eac521295cec5443aada27a2ee59e9429f83fbf4a51de67::" providerId="AD" clId="Web-{246B894E-BE02-F758-05D6-6B18A772B2F0}"/>
    <pc:docChg chg="addSld delSld modSld">
      <pc:chgData name="Guest User" userId="S::urn:spo:anon#6c9b8da8acf810a00eac521295cec5443aada27a2ee59e9429f83fbf4a51de67::" providerId="AD" clId="Web-{246B894E-BE02-F758-05D6-6B18A772B2F0}" dt="2021-09-01T09:17:36.937" v="340" actId="20577"/>
      <pc:docMkLst>
        <pc:docMk/>
      </pc:docMkLst>
      <pc:sldChg chg="del">
        <pc:chgData name="Guest User" userId="S::urn:spo:anon#6c9b8da8acf810a00eac521295cec5443aada27a2ee59e9429f83fbf4a51de67::" providerId="AD" clId="Web-{246B894E-BE02-F758-05D6-6B18A772B2F0}" dt="2021-09-01T08:36:19.299" v="18"/>
        <pc:sldMkLst>
          <pc:docMk/>
          <pc:sldMk cId="2130839228" sldId="257"/>
        </pc:sldMkLst>
      </pc:sldChg>
      <pc:sldChg chg="addSp delSp modSp">
        <pc:chgData name="Guest User" userId="S::urn:spo:anon#6c9b8da8acf810a00eac521295cec5443aada27a2ee59e9429f83fbf4a51de67::" providerId="AD" clId="Web-{246B894E-BE02-F758-05D6-6B18A772B2F0}" dt="2021-09-01T09:10:07.298" v="321"/>
        <pc:sldMkLst>
          <pc:docMk/>
          <pc:sldMk cId="1162156170" sldId="261"/>
        </pc:sldMkLst>
        <pc:spChg chg="add del mod">
          <ac:chgData name="Guest User" userId="S::urn:spo:anon#6c9b8da8acf810a00eac521295cec5443aada27a2ee59e9429f83fbf4a51de67::" providerId="AD" clId="Web-{246B894E-BE02-F758-05D6-6B18A772B2F0}" dt="2021-09-01T09:10:07.298" v="320"/>
          <ac:spMkLst>
            <pc:docMk/>
            <pc:sldMk cId="1162156170" sldId="261"/>
            <ac:spMk id="4" creationId="{D2D6BD13-1A7F-42B9-9CFC-BB1AC14C9D4C}"/>
          </ac:spMkLst>
        </pc:spChg>
        <pc:picChg chg="add del mod">
          <ac:chgData name="Guest User" userId="S::urn:spo:anon#6c9b8da8acf810a00eac521295cec5443aada27a2ee59e9429f83fbf4a51de67::" providerId="AD" clId="Web-{246B894E-BE02-F758-05D6-6B18A772B2F0}" dt="2021-09-01T09:10:07.298" v="321"/>
          <ac:picMkLst>
            <pc:docMk/>
            <pc:sldMk cId="1162156170" sldId="261"/>
            <ac:picMk id="3" creationId="{84BC4208-9729-4869-B56E-3FAD819C8CA2}"/>
          </ac:picMkLst>
        </pc:picChg>
      </pc:sldChg>
      <pc:sldChg chg="modSp">
        <pc:chgData name="Guest User" userId="S::urn:spo:anon#6c9b8da8acf810a00eac521295cec5443aada27a2ee59e9429f83fbf4a51de67::" providerId="AD" clId="Web-{246B894E-BE02-F758-05D6-6B18A772B2F0}" dt="2021-09-01T08:40:34.385" v="30" actId="1076"/>
        <pc:sldMkLst>
          <pc:docMk/>
          <pc:sldMk cId="2524642252" sldId="263"/>
        </pc:sldMkLst>
        <pc:spChg chg="mod">
          <ac:chgData name="Guest User" userId="S::urn:spo:anon#6c9b8da8acf810a00eac521295cec5443aada27a2ee59e9429f83fbf4a51de67::" providerId="AD" clId="Web-{246B894E-BE02-F758-05D6-6B18A772B2F0}" dt="2021-09-01T08:40:34.385" v="30" actId="1076"/>
          <ac:spMkLst>
            <pc:docMk/>
            <pc:sldMk cId="2524642252" sldId="263"/>
            <ac:spMk id="2" creationId="{E1BC4BFB-A9D9-4822-B1B5-E50FE719B733}"/>
          </ac:spMkLst>
        </pc:spChg>
        <pc:picChg chg="mod">
          <ac:chgData name="Guest User" userId="S::urn:spo:anon#6c9b8da8acf810a00eac521295cec5443aada27a2ee59e9429f83fbf4a51de67::" providerId="AD" clId="Web-{246B894E-BE02-F758-05D6-6B18A772B2F0}" dt="2021-09-01T08:37:47.005" v="23" actId="1076"/>
          <ac:picMkLst>
            <pc:docMk/>
            <pc:sldMk cId="2524642252" sldId="263"/>
            <ac:picMk id="5" creationId="{3EA4EBCA-8D6E-4916-9732-A84B2BDE459D}"/>
          </ac:picMkLst>
        </pc:picChg>
      </pc:sldChg>
      <pc:sldChg chg="modSp">
        <pc:chgData name="Guest User" userId="S::urn:spo:anon#6c9b8da8acf810a00eac521295cec5443aada27a2ee59e9429f83fbf4a51de67::" providerId="AD" clId="Web-{246B894E-BE02-F758-05D6-6B18A772B2F0}" dt="2021-09-01T08:49:07.354" v="123" actId="14100"/>
        <pc:sldMkLst>
          <pc:docMk/>
          <pc:sldMk cId="1294515468" sldId="265"/>
        </pc:sldMkLst>
        <pc:spChg chg="mod">
          <ac:chgData name="Guest User" userId="S::urn:spo:anon#6c9b8da8acf810a00eac521295cec5443aada27a2ee59e9429f83fbf4a51de67::" providerId="AD" clId="Web-{246B894E-BE02-F758-05D6-6B18A772B2F0}" dt="2021-09-01T08:49:07.354" v="123" actId="14100"/>
          <ac:spMkLst>
            <pc:docMk/>
            <pc:sldMk cId="1294515468" sldId="265"/>
            <ac:spMk id="2" creationId="{481DD742-94BD-4E38-98DC-74E0CC1E80B0}"/>
          </ac:spMkLst>
        </pc:spChg>
        <pc:picChg chg="mod">
          <ac:chgData name="Guest User" userId="S::urn:spo:anon#6c9b8da8acf810a00eac521295cec5443aada27a2ee59e9429f83fbf4a51de67::" providerId="AD" clId="Web-{246B894E-BE02-F758-05D6-6B18A772B2F0}" dt="2021-09-01T08:47:34.257" v="120" actId="1076"/>
          <ac:picMkLst>
            <pc:docMk/>
            <pc:sldMk cId="1294515468" sldId="265"/>
            <ac:picMk id="12" creationId="{91EE6B45-16B5-413D-B6EE-DDE8BC2CACE7}"/>
          </ac:picMkLst>
        </pc:picChg>
      </pc:sldChg>
      <pc:sldChg chg="modSp">
        <pc:chgData name="Guest User" userId="S::urn:spo:anon#6c9b8da8acf810a00eac521295cec5443aada27a2ee59e9429f83fbf4a51de67::" providerId="AD" clId="Web-{246B894E-BE02-F758-05D6-6B18A772B2F0}" dt="2021-09-01T08:45:52.285" v="90" actId="14100"/>
        <pc:sldMkLst>
          <pc:docMk/>
          <pc:sldMk cId="1108888584" sldId="267"/>
        </pc:sldMkLst>
        <pc:spChg chg="mod">
          <ac:chgData name="Guest User" userId="S::urn:spo:anon#6c9b8da8acf810a00eac521295cec5443aada27a2ee59e9429f83fbf4a51de67::" providerId="AD" clId="Web-{246B894E-BE02-F758-05D6-6B18A772B2F0}" dt="2021-09-01T08:45:52.285" v="90" actId="14100"/>
          <ac:spMkLst>
            <pc:docMk/>
            <pc:sldMk cId="1108888584" sldId="267"/>
            <ac:spMk id="2" creationId="{78345839-F1DC-4D2B-895C-7B9B38747D95}"/>
          </ac:spMkLst>
        </pc:spChg>
      </pc:sldChg>
      <pc:sldChg chg="modSp">
        <pc:chgData name="Guest User" userId="S::urn:spo:anon#6c9b8da8acf810a00eac521295cec5443aada27a2ee59e9429f83fbf4a51de67::" providerId="AD" clId="Web-{246B894E-BE02-F758-05D6-6B18A772B2F0}" dt="2021-09-01T09:02:33.019" v="218" actId="14100"/>
        <pc:sldMkLst>
          <pc:docMk/>
          <pc:sldMk cId="3947736111" sldId="269"/>
        </pc:sldMkLst>
        <pc:spChg chg="mod">
          <ac:chgData name="Guest User" userId="S::urn:spo:anon#6c9b8da8acf810a00eac521295cec5443aada27a2ee59e9429f83fbf4a51de67::" providerId="AD" clId="Web-{246B894E-BE02-F758-05D6-6B18A772B2F0}" dt="2021-09-01T09:02:33.019" v="218" actId="14100"/>
          <ac:spMkLst>
            <pc:docMk/>
            <pc:sldMk cId="3947736111" sldId="269"/>
            <ac:spMk id="2" creationId="{EFDD9E28-9AB8-4C10-AF65-1E358DB8B8DC}"/>
          </ac:spMkLst>
        </pc:spChg>
        <pc:spChg chg="mod">
          <ac:chgData name="Guest User" userId="S::urn:spo:anon#6c9b8da8acf810a00eac521295cec5443aada27a2ee59e9429f83fbf4a51de67::" providerId="AD" clId="Web-{246B894E-BE02-F758-05D6-6B18A772B2F0}" dt="2021-09-01T08:33:08.278" v="6" actId="20577"/>
          <ac:spMkLst>
            <pc:docMk/>
            <pc:sldMk cId="3947736111" sldId="269"/>
            <ac:spMk id="3" creationId="{F6570F15-C464-496E-8A99-A3CCF520AAB7}"/>
          </ac:spMkLst>
        </pc:spChg>
      </pc:sldChg>
      <pc:sldChg chg="modSp">
        <pc:chgData name="Guest User" userId="S::urn:spo:anon#6c9b8da8acf810a00eac521295cec5443aada27a2ee59e9429f83fbf4a51de67::" providerId="AD" clId="Web-{246B894E-BE02-F758-05D6-6B18A772B2F0}" dt="2021-09-01T08:36:04.908" v="17" actId="14100"/>
        <pc:sldMkLst>
          <pc:docMk/>
          <pc:sldMk cId="1442790416" sldId="270"/>
        </pc:sldMkLst>
        <pc:spChg chg="mod">
          <ac:chgData name="Guest User" userId="S::urn:spo:anon#6c9b8da8acf810a00eac521295cec5443aada27a2ee59e9429f83fbf4a51de67::" providerId="AD" clId="Web-{246B894E-BE02-F758-05D6-6B18A772B2F0}" dt="2021-09-01T08:34:51.984" v="10" actId="20577"/>
          <ac:spMkLst>
            <pc:docMk/>
            <pc:sldMk cId="1442790416" sldId="270"/>
            <ac:spMk id="2" creationId="{18EA9FB7-9820-40C9-8270-B2209B5ED756}"/>
          </ac:spMkLst>
        </pc:spChg>
        <pc:spChg chg="mod">
          <ac:chgData name="Guest User" userId="S::urn:spo:anon#6c9b8da8acf810a00eac521295cec5443aada27a2ee59e9429f83fbf4a51de67::" providerId="AD" clId="Web-{246B894E-BE02-F758-05D6-6B18A772B2F0}" dt="2021-09-01T08:36:04.908" v="17" actId="14100"/>
          <ac:spMkLst>
            <pc:docMk/>
            <pc:sldMk cId="1442790416" sldId="270"/>
            <ac:spMk id="3" creationId="{EB54E639-8EE8-407B-B7F4-5F239BFB73FB}"/>
          </ac:spMkLst>
        </pc:spChg>
        <pc:picChg chg="mod">
          <ac:chgData name="Guest User" userId="S::urn:spo:anon#6c9b8da8acf810a00eac521295cec5443aada27a2ee59e9429f83fbf4a51de67::" providerId="AD" clId="Web-{246B894E-BE02-F758-05D6-6B18A772B2F0}" dt="2021-09-01T08:35:02.594" v="12" actId="1076"/>
          <ac:picMkLst>
            <pc:docMk/>
            <pc:sldMk cId="1442790416" sldId="270"/>
            <ac:picMk id="5" creationId="{5351EC79-C603-4181-8AE7-B73ACF12AAD7}"/>
          </ac:picMkLst>
        </pc:picChg>
      </pc:sldChg>
      <pc:sldChg chg="addSp delSp modSp new mod setBg">
        <pc:chgData name="Guest User" userId="S::urn:spo:anon#6c9b8da8acf810a00eac521295cec5443aada27a2ee59e9429f83fbf4a51de67::" providerId="AD" clId="Web-{246B894E-BE02-F758-05D6-6B18A772B2F0}" dt="2021-09-01T09:03:53.740" v="224" actId="14100"/>
        <pc:sldMkLst>
          <pc:docMk/>
          <pc:sldMk cId="889955409" sldId="271"/>
        </pc:sldMkLst>
        <pc:spChg chg="mod">
          <ac:chgData name="Guest User" userId="S::urn:spo:anon#6c9b8da8acf810a00eac521295cec5443aada27a2ee59e9429f83fbf4a51de67::" providerId="AD" clId="Web-{246B894E-BE02-F758-05D6-6B18A772B2F0}" dt="2021-09-01T09:03:53.740" v="224" actId="14100"/>
          <ac:spMkLst>
            <pc:docMk/>
            <pc:sldMk cId="889955409" sldId="271"/>
            <ac:spMk id="2" creationId="{DBC84A9F-CD67-4483-A6B1-C470D96F2BB1}"/>
          </ac:spMkLst>
        </pc:spChg>
        <pc:spChg chg="del">
          <ac:chgData name="Guest User" userId="S::urn:spo:anon#6c9b8da8acf810a00eac521295cec5443aada27a2ee59e9429f83fbf4a51de67::" providerId="AD" clId="Web-{246B894E-BE02-F758-05D6-6B18A772B2F0}" dt="2021-09-01T08:50:57.857" v="140"/>
          <ac:spMkLst>
            <pc:docMk/>
            <pc:sldMk cId="889955409" sldId="271"/>
            <ac:spMk id="3" creationId="{B9AE91BF-8CE8-4758-89DA-277D2C3EE3A6}"/>
          </ac:spMkLst>
        </pc:spChg>
        <pc:spChg chg="add del mod">
          <ac:chgData name="Guest User" userId="S::urn:spo:anon#6c9b8da8acf810a00eac521295cec5443aada27a2ee59e9429f83fbf4a51de67::" providerId="AD" clId="Web-{246B894E-BE02-F758-05D6-6B18A772B2F0}" dt="2021-09-01T08:55:41.975" v="204"/>
          <ac:spMkLst>
            <pc:docMk/>
            <pc:sldMk cId="889955409" sldId="271"/>
            <ac:spMk id="4" creationId="{5E65C902-AB87-47EC-B2D3-320C7D1CED39}"/>
          </ac:spMkLst>
        </pc:spChg>
        <pc:spChg chg="add">
          <ac:chgData name="Guest User" userId="S::urn:spo:anon#6c9b8da8acf810a00eac521295cec5443aada27a2ee59e9429f83fbf4a51de67::" providerId="AD" clId="Web-{246B894E-BE02-F758-05D6-6B18A772B2F0}" dt="2021-09-01T08:50:57.857" v="140"/>
          <ac:spMkLst>
            <pc:docMk/>
            <pc:sldMk cId="889955409" sldId="271"/>
            <ac:spMk id="9" creationId="{0BABF38A-8A0D-492E-BD20-6CF4D46B50BD}"/>
          </ac:spMkLst>
        </pc:spChg>
        <pc:spChg chg="add">
          <ac:chgData name="Guest User" userId="S::urn:spo:anon#6c9b8da8acf810a00eac521295cec5443aada27a2ee59e9429f83fbf4a51de67::" providerId="AD" clId="Web-{246B894E-BE02-F758-05D6-6B18A772B2F0}" dt="2021-09-01T08:50:57.857" v="140"/>
          <ac:spMkLst>
            <pc:docMk/>
            <pc:sldMk cId="889955409" sldId="271"/>
            <ac:spMk id="13" creationId="{E2748806-3AF5-4078-830A-C1F26BF1B200}"/>
          </ac:spMkLst>
        </pc:spChg>
        <pc:spChg chg="add">
          <ac:chgData name="Guest User" userId="S::urn:spo:anon#6c9b8da8acf810a00eac521295cec5443aada27a2ee59e9429f83fbf4a51de67::" providerId="AD" clId="Web-{246B894E-BE02-F758-05D6-6B18A772B2F0}" dt="2021-09-01T08:50:57.857" v="140"/>
          <ac:spMkLst>
            <pc:docMk/>
            <pc:sldMk cId="889955409" sldId="271"/>
            <ac:spMk id="15" creationId="{BF991FCB-5132-414C-B377-526F56121B69}"/>
          </ac:spMkLst>
        </pc:spChg>
        <pc:spChg chg="add">
          <ac:chgData name="Guest User" userId="S::urn:spo:anon#6c9b8da8acf810a00eac521295cec5443aada27a2ee59e9429f83fbf4a51de67::" providerId="AD" clId="Web-{246B894E-BE02-F758-05D6-6B18A772B2F0}" dt="2021-09-01T08:50:57.857" v="140"/>
          <ac:spMkLst>
            <pc:docMk/>
            <pc:sldMk cId="889955409" sldId="271"/>
            <ac:spMk id="17" creationId="{F23DAFF7-4C98-4E0E-8986-198D54B6C1F0}"/>
          </ac:spMkLst>
        </pc:spChg>
        <pc:picChg chg="add">
          <ac:chgData name="Guest User" userId="S::urn:spo:anon#6c9b8da8acf810a00eac521295cec5443aada27a2ee59e9429f83fbf4a51de67::" providerId="AD" clId="Web-{246B894E-BE02-F758-05D6-6B18A772B2F0}" dt="2021-09-01T08:50:57.857" v="140"/>
          <ac:picMkLst>
            <pc:docMk/>
            <pc:sldMk cId="889955409" sldId="271"/>
            <ac:picMk id="5" creationId="{5FF379B8-7C3C-494A-AD5C-510D7714BAEE}"/>
          </ac:picMkLst>
        </pc:picChg>
        <pc:picChg chg="add">
          <ac:chgData name="Guest User" userId="S::urn:spo:anon#6c9b8da8acf810a00eac521295cec5443aada27a2ee59e9429f83fbf4a51de67::" providerId="AD" clId="Web-{246B894E-BE02-F758-05D6-6B18A772B2F0}" dt="2021-09-01T08:50:57.857" v="140"/>
          <ac:picMkLst>
            <pc:docMk/>
            <pc:sldMk cId="889955409" sldId="271"/>
            <ac:picMk id="11" creationId="{BC526B7A-4801-4FD1-95C8-03AF22629E87}"/>
          </ac:picMkLst>
        </pc:picChg>
      </pc:sldChg>
      <pc:sldChg chg="addSp delSp modSp new mod setBg">
        <pc:chgData name="Guest User" userId="S::urn:spo:anon#6c9b8da8acf810a00eac521295cec5443aada27a2ee59e9429f83fbf4a51de67::" providerId="AD" clId="Web-{246B894E-BE02-F758-05D6-6B18A772B2F0}" dt="2021-09-01T09:17:36.937" v="340" actId="20577"/>
        <pc:sldMkLst>
          <pc:docMk/>
          <pc:sldMk cId="1933050156" sldId="272"/>
        </pc:sldMkLst>
        <pc:spChg chg="mod ord">
          <ac:chgData name="Guest User" userId="S::urn:spo:anon#6c9b8da8acf810a00eac521295cec5443aada27a2ee59e9429f83fbf4a51de67::" providerId="AD" clId="Web-{246B894E-BE02-F758-05D6-6B18A772B2F0}" dt="2021-09-01T09:17:36.937" v="340" actId="20577"/>
          <ac:spMkLst>
            <pc:docMk/>
            <pc:sldMk cId="1933050156" sldId="272"/>
            <ac:spMk id="2" creationId="{F6025482-9CFB-4D9F-91CC-0DFC41A4783E}"/>
          </ac:spMkLst>
        </pc:spChg>
        <pc:spChg chg="del">
          <ac:chgData name="Guest User" userId="S::urn:spo:anon#6c9b8da8acf810a00eac521295cec5443aada27a2ee59e9429f83fbf4a51de67::" providerId="AD" clId="Web-{246B894E-BE02-F758-05D6-6B18A772B2F0}" dt="2021-09-01T09:04:36.913" v="235"/>
          <ac:spMkLst>
            <pc:docMk/>
            <pc:sldMk cId="1933050156" sldId="272"/>
            <ac:spMk id="3" creationId="{E4CE83BB-1831-4A86-8F75-CF985D3BAE4F}"/>
          </ac:spMkLst>
        </pc:spChg>
        <pc:spChg chg="add del mod">
          <ac:chgData name="Guest User" userId="S::urn:spo:anon#6c9b8da8acf810a00eac521295cec5443aada27a2ee59e9429f83fbf4a51de67::" providerId="AD" clId="Web-{246B894E-BE02-F758-05D6-6B18A772B2F0}" dt="2021-09-01T09:05:31.430" v="239"/>
          <ac:spMkLst>
            <pc:docMk/>
            <pc:sldMk cId="1933050156" sldId="272"/>
            <ac:spMk id="7" creationId="{5B63D632-9525-487F-BB01-2BAB410D5517}"/>
          </ac:spMkLst>
        </pc:spChg>
        <pc:spChg chg="add del">
          <ac:chgData name="Guest User" userId="S::urn:spo:anon#6c9b8da8acf810a00eac521295cec5443aada27a2ee59e9429f83fbf4a51de67::" providerId="AD" clId="Web-{246B894E-BE02-F758-05D6-6B18A772B2F0}" dt="2021-09-01T09:05:31.430" v="239"/>
          <ac:spMkLst>
            <pc:docMk/>
            <pc:sldMk cId="1933050156" sldId="272"/>
            <ac:spMk id="9" creationId="{0BABF38A-8A0D-492E-BD20-6CF4D46B50BD}"/>
          </ac:spMkLst>
        </pc:spChg>
        <pc:spChg chg="add del">
          <ac:chgData name="Guest User" userId="S::urn:spo:anon#6c9b8da8acf810a00eac521295cec5443aada27a2ee59e9429f83fbf4a51de67::" providerId="AD" clId="Web-{246B894E-BE02-F758-05D6-6B18A772B2F0}" dt="2021-09-01T09:05:31.430" v="239"/>
          <ac:spMkLst>
            <pc:docMk/>
            <pc:sldMk cId="1933050156" sldId="272"/>
            <ac:spMk id="13" creationId="{E2748806-3AF5-4078-830A-C1F26BF1B200}"/>
          </ac:spMkLst>
        </pc:spChg>
        <pc:spChg chg="add del">
          <ac:chgData name="Guest User" userId="S::urn:spo:anon#6c9b8da8acf810a00eac521295cec5443aada27a2ee59e9429f83fbf4a51de67::" providerId="AD" clId="Web-{246B894E-BE02-F758-05D6-6B18A772B2F0}" dt="2021-09-01T09:05:31.430" v="239"/>
          <ac:spMkLst>
            <pc:docMk/>
            <pc:sldMk cId="1933050156" sldId="272"/>
            <ac:spMk id="15" creationId="{BF991FCB-5132-414C-B377-526F56121B69}"/>
          </ac:spMkLst>
        </pc:spChg>
        <pc:spChg chg="add del">
          <ac:chgData name="Guest User" userId="S::urn:spo:anon#6c9b8da8acf810a00eac521295cec5443aada27a2ee59e9429f83fbf4a51de67::" providerId="AD" clId="Web-{246B894E-BE02-F758-05D6-6B18A772B2F0}" dt="2021-09-01T09:05:31.430" v="239"/>
          <ac:spMkLst>
            <pc:docMk/>
            <pc:sldMk cId="1933050156" sldId="272"/>
            <ac:spMk id="17" creationId="{F23DAFF7-4C98-4E0E-8986-198D54B6C1F0}"/>
          </ac:spMkLst>
        </pc:spChg>
        <pc:spChg chg="add">
          <ac:chgData name="Guest User" userId="S::urn:spo:anon#6c9b8da8acf810a00eac521295cec5443aada27a2ee59e9429f83fbf4a51de67::" providerId="AD" clId="Web-{246B894E-BE02-F758-05D6-6B18A772B2F0}" dt="2021-09-01T09:05:31.430" v="239"/>
          <ac:spMkLst>
            <pc:docMk/>
            <pc:sldMk cId="1933050156" sldId="272"/>
            <ac:spMk id="22" creationId="{0BABF38A-8A0D-492E-BD20-6CF4D46B50BD}"/>
          </ac:spMkLst>
        </pc:spChg>
        <pc:spChg chg="add">
          <ac:chgData name="Guest User" userId="S::urn:spo:anon#6c9b8da8acf810a00eac521295cec5443aada27a2ee59e9429f83fbf4a51de67::" providerId="AD" clId="Web-{246B894E-BE02-F758-05D6-6B18A772B2F0}" dt="2021-09-01T09:05:31.430" v="239"/>
          <ac:spMkLst>
            <pc:docMk/>
            <pc:sldMk cId="1933050156" sldId="272"/>
            <ac:spMk id="26" creationId="{E2748806-3AF5-4078-830A-C1F26BF1B200}"/>
          </ac:spMkLst>
        </pc:spChg>
        <pc:spChg chg="add">
          <ac:chgData name="Guest User" userId="S::urn:spo:anon#6c9b8da8acf810a00eac521295cec5443aada27a2ee59e9429f83fbf4a51de67::" providerId="AD" clId="Web-{246B894E-BE02-F758-05D6-6B18A772B2F0}" dt="2021-09-01T09:05:31.430" v="239"/>
          <ac:spMkLst>
            <pc:docMk/>
            <pc:sldMk cId="1933050156" sldId="272"/>
            <ac:spMk id="28" creationId="{BF991FCB-5132-414C-B377-526F56121B69}"/>
          </ac:spMkLst>
        </pc:spChg>
        <pc:spChg chg="add">
          <ac:chgData name="Guest User" userId="S::urn:spo:anon#6c9b8da8acf810a00eac521295cec5443aada27a2ee59e9429f83fbf4a51de67::" providerId="AD" clId="Web-{246B894E-BE02-F758-05D6-6B18A772B2F0}" dt="2021-09-01T09:05:31.430" v="239"/>
          <ac:spMkLst>
            <pc:docMk/>
            <pc:sldMk cId="1933050156" sldId="272"/>
            <ac:spMk id="30" creationId="{F23DAFF7-4C98-4E0E-8986-198D54B6C1F0}"/>
          </ac:spMkLst>
        </pc:spChg>
        <pc:picChg chg="add del mod ord">
          <ac:chgData name="Guest User" userId="S::urn:spo:anon#6c9b8da8acf810a00eac521295cec5443aada27a2ee59e9429f83fbf4a51de67::" providerId="AD" clId="Web-{246B894E-BE02-F758-05D6-6B18A772B2F0}" dt="2021-09-01T09:05:25.368" v="238"/>
          <ac:picMkLst>
            <pc:docMk/>
            <pc:sldMk cId="1933050156" sldId="272"/>
            <ac:picMk id="4" creationId="{8DC40C53-E18C-4B9E-9283-EF30D6AACAF0}"/>
          </ac:picMkLst>
        </pc:picChg>
        <pc:picChg chg="add mod">
          <ac:chgData name="Guest User" userId="S::urn:spo:anon#6c9b8da8acf810a00eac521295cec5443aada27a2ee59e9429f83fbf4a51de67::" providerId="AD" clId="Web-{246B894E-BE02-F758-05D6-6B18A772B2F0}" dt="2021-09-01T09:05:31.430" v="239"/>
          <ac:picMkLst>
            <pc:docMk/>
            <pc:sldMk cId="1933050156" sldId="272"/>
            <ac:picMk id="5" creationId="{D5A22019-A6CD-4F39-B35B-0E36C66A16D0}"/>
          </ac:picMkLst>
        </pc:picChg>
        <pc:picChg chg="add del">
          <ac:chgData name="Guest User" userId="S::urn:spo:anon#6c9b8da8acf810a00eac521295cec5443aada27a2ee59e9429f83fbf4a51de67::" providerId="AD" clId="Web-{246B894E-BE02-F758-05D6-6B18A772B2F0}" dt="2021-09-01T09:05:31.430" v="239"/>
          <ac:picMkLst>
            <pc:docMk/>
            <pc:sldMk cId="1933050156" sldId="272"/>
            <ac:picMk id="11" creationId="{BC526B7A-4801-4FD1-95C8-03AF22629E87}"/>
          </ac:picMkLst>
        </pc:picChg>
        <pc:picChg chg="add">
          <ac:chgData name="Guest User" userId="S::urn:spo:anon#6c9b8da8acf810a00eac521295cec5443aada27a2ee59e9429f83fbf4a51de67::" providerId="AD" clId="Web-{246B894E-BE02-F758-05D6-6B18A772B2F0}" dt="2021-09-01T09:05:31.430" v="239"/>
          <ac:picMkLst>
            <pc:docMk/>
            <pc:sldMk cId="1933050156" sldId="272"/>
            <ac:picMk id="24" creationId="{BC526B7A-4801-4FD1-95C8-03AF22629E87}"/>
          </ac:picMkLst>
        </pc:picChg>
      </pc:sldChg>
    </pc:docChg>
  </pc:docChgLst>
  <pc:docChgLst>
    <pc:chgData name="Guest User" userId="S::urn:spo:anon#6c9b8da8acf810a00eac521295cec5443aada27a2ee59e9429f83fbf4a51de67::" providerId="AD" clId="Web-{AB3B7596-18BB-C17C-0C1D-008302B74332}"/>
    <pc:docChg chg="modSld">
      <pc:chgData name="Guest User" userId="S::urn:spo:anon#6c9b8da8acf810a00eac521295cec5443aada27a2ee59e9429f83fbf4a51de67::" providerId="AD" clId="Web-{AB3B7596-18BB-C17C-0C1D-008302B74332}" dt="2021-09-06T01:25:16.266" v="6" actId="1076"/>
      <pc:docMkLst>
        <pc:docMk/>
      </pc:docMkLst>
      <pc:sldChg chg="modSp">
        <pc:chgData name="Guest User" userId="S::urn:spo:anon#6c9b8da8acf810a00eac521295cec5443aada27a2ee59e9429f83fbf4a51de67::" providerId="AD" clId="Web-{AB3B7596-18BB-C17C-0C1D-008302B74332}" dt="2021-09-06T01:25:16.266" v="6" actId="1076"/>
        <pc:sldMkLst>
          <pc:docMk/>
          <pc:sldMk cId="97068487" sldId="274"/>
        </pc:sldMkLst>
        <pc:picChg chg="mod">
          <ac:chgData name="Guest User" userId="S::urn:spo:anon#6c9b8da8acf810a00eac521295cec5443aada27a2ee59e9429f83fbf4a51de67::" providerId="AD" clId="Web-{AB3B7596-18BB-C17C-0C1D-008302B74332}" dt="2021-09-06T01:25:07.390" v="5" actId="1076"/>
          <ac:picMkLst>
            <pc:docMk/>
            <pc:sldMk cId="97068487" sldId="274"/>
            <ac:picMk id="5" creationId="{2EE39999-8178-4688-B0CA-1223694DCDAC}"/>
          </ac:picMkLst>
        </pc:picChg>
        <pc:picChg chg="mod">
          <ac:chgData name="Guest User" userId="S::urn:spo:anon#6c9b8da8acf810a00eac521295cec5443aada27a2ee59e9429f83fbf4a51de67::" providerId="AD" clId="Web-{AB3B7596-18BB-C17C-0C1D-008302B74332}" dt="2021-09-06T01:25:16.266" v="6" actId="1076"/>
          <ac:picMkLst>
            <pc:docMk/>
            <pc:sldMk cId="97068487" sldId="274"/>
            <ac:picMk id="14" creationId="{4C29517C-F690-467D-8DC3-AC8AD8A3CA30}"/>
          </ac:picMkLst>
        </pc:picChg>
        <pc:picChg chg="mod">
          <ac:chgData name="Guest User" userId="S::urn:spo:anon#6c9b8da8acf810a00eac521295cec5443aada27a2ee59e9429f83fbf4a51de67::" providerId="AD" clId="Web-{AB3B7596-18BB-C17C-0C1D-008302B74332}" dt="2021-09-06T01:25:04.437" v="4" actId="1076"/>
          <ac:picMkLst>
            <pc:docMk/>
            <pc:sldMk cId="97068487" sldId="274"/>
            <ac:picMk id="16" creationId="{92A5053E-5F1F-4960-AF71-4B6CE54ECCA1}"/>
          </ac:picMkLst>
        </pc:picChg>
      </pc:sldChg>
    </pc:docChg>
  </pc:docChgLst>
  <pc:docChgLst>
    <pc:chgData name="Guest User" userId="S::urn:spo:anon#da31f220a8955b7a997e9a17ff6b4e282ef77e7bb851c91710ca9747b13a2adb::" providerId="AD" clId="Web-{8DD47BFF-DF42-D0FC-08C2-87BDF876DB1C}"/>
    <pc:docChg chg="modSld">
      <pc:chgData name="Guest User" userId="S::urn:spo:anon#da31f220a8955b7a997e9a17ff6b4e282ef77e7bb851c91710ca9747b13a2adb::" providerId="AD" clId="Web-{8DD47BFF-DF42-D0FC-08C2-87BDF876DB1C}" dt="2021-08-27T11:09:40.414" v="1" actId="20577"/>
      <pc:docMkLst>
        <pc:docMk/>
      </pc:docMkLst>
      <pc:sldChg chg="modSp">
        <pc:chgData name="Guest User" userId="S::urn:spo:anon#da31f220a8955b7a997e9a17ff6b4e282ef77e7bb851c91710ca9747b13a2adb::" providerId="AD" clId="Web-{8DD47BFF-DF42-D0FC-08C2-87BDF876DB1C}" dt="2021-08-27T11:09:40.414" v="1" actId="20577"/>
        <pc:sldMkLst>
          <pc:docMk/>
          <pc:sldMk cId="1093555164" sldId="256"/>
        </pc:sldMkLst>
        <pc:spChg chg="mod">
          <ac:chgData name="Guest User" userId="S::urn:spo:anon#da31f220a8955b7a997e9a17ff6b4e282ef77e7bb851c91710ca9747b13a2adb::" providerId="AD" clId="Web-{8DD47BFF-DF42-D0FC-08C2-87BDF876DB1C}" dt="2021-08-27T11:09:40.414" v="1" actId="20577"/>
          <ac:spMkLst>
            <pc:docMk/>
            <pc:sldMk cId="1093555164" sldId="256"/>
            <ac:spMk id="3" creationId="{EE310F7C-6B4E-4450-BB84-DB2A86B15EA0}"/>
          </ac:spMkLst>
        </pc:spChg>
      </pc:sldChg>
    </pc:docChg>
  </pc:docChgLst>
  <pc:docChgLst>
    <pc:chgData name="Guest User" userId="S::urn:spo:anon#6c9b8da8acf810a00eac521295cec5443aada27a2ee59e9429f83fbf4a51de67::" providerId="AD" clId="Web-{BCDD3CF1-91D0-88B2-078A-B994D8617C7F}"/>
    <pc:docChg chg="addSld modSld">
      <pc:chgData name="Guest User" userId="S::urn:spo:anon#6c9b8da8acf810a00eac521295cec5443aada27a2ee59e9429f83fbf4a51de67::" providerId="AD" clId="Web-{BCDD3CF1-91D0-88B2-078A-B994D8617C7F}" dt="2021-09-04T09:41:44.088" v="448" actId="14100"/>
      <pc:docMkLst>
        <pc:docMk/>
      </pc:docMkLst>
      <pc:sldChg chg="addSp delSp modSp">
        <pc:chgData name="Guest User" userId="S::urn:spo:anon#6c9b8da8acf810a00eac521295cec5443aada27a2ee59e9429f83fbf4a51de67::" providerId="AD" clId="Web-{BCDD3CF1-91D0-88B2-078A-B994D8617C7F}" dt="2021-09-04T08:34:14.742" v="61" actId="14100"/>
        <pc:sldMkLst>
          <pc:docMk/>
          <pc:sldMk cId="2524642252" sldId="263"/>
        </pc:sldMkLst>
        <pc:spChg chg="mod">
          <ac:chgData name="Guest User" userId="S::urn:spo:anon#6c9b8da8acf810a00eac521295cec5443aada27a2ee59e9429f83fbf4a51de67::" providerId="AD" clId="Web-{BCDD3CF1-91D0-88B2-078A-B994D8617C7F}" dt="2021-09-04T08:34:14.742" v="61" actId="14100"/>
          <ac:spMkLst>
            <pc:docMk/>
            <pc:sldMk cId="2524642252" sldId="263"/>
            <ac:spMk id="2" creationId="{E1BC4BFB-A9D9-4822-B1B5-E50FE719B733}"/>
          </ac:spMkLst>
        </pc:spChg>
        <pc:picChg chg="add del mod">
          <ac:chgData name="Guest User" userId="S::urn:spo:anon#6c9b8da8acf810a00eac521295cec5443aada27a2ee59e9429f83fbf4a51de67::" providerId="AD" clId="Web-{BCDD3CF1-91D0-88B2-078A-B994D8617C7F}" dt="2021-09-04T08:23:19.412" v="12"/>
          <ac:picMkLst>
            <pc:docMk/>
            <pc:sldMk cId="2524642252" sldId="263"/>
            <ac:picMk id="3" creationId="{5E56BFC5-2D75-4127-9708-E8D286E2BDDA}"/>
          </ac:picMkLst>
        </pc:picChg>
        <pc:picChg chg="mod">
          <ac:chgData name="Guest User" userId="S::urn:spo:anon#6c9b8da8acf810a00eac521295cec5443aada27a2ee59e9429f83fbf4a51de67::" providerId="AD" clId="Web-{BCDD3CF1-91D0-88B2-078A-B994D8617C7F}" dt="2021-09-04T08:33:21.050" v="55" actId="1076"/>
          <ac:picMkLst>
            <pc:docMk/>
            <pc:sldMk cId="2524642252" sldId="263"/>
            <ac:picMk id="4" creationId="{274F2523-72A1-4D28-8AE0-C171E55F241A}"/>
          </ac:picMkLst>
        </pc:picChg>
      </pc:sldChg>
      <pc:sldChg chg="modSp">
        <pc:chgData name="Guest User" userId="S::urn:spo:anon#6c9b8da8acf810a00eac521295cec5443aada27a2ee59e9429f83fbf4a51de67::" providerId="AD" clId="Web-{BCDD3CF1-91D0-88B2-078A-B994D8617C7F}" dt="2021-09-04T09:23:40.227" v="314" actId="14100"/>
        <pc:sldMkLst>
          <pc:docMk/>
          <pc:sldMk cId="1294515468" sldId="265"/>
        </pc:sldMkLst>
        <pc:spChg chg="mod">
          <ac:chgData name="Guest User" userId="S::urn:spo:anon#6c9b8da8acf810a00eac521295cec5443aada27a2ee59e9429f83fbf4a51de67::" providerId="AD" clId="Web-{BCDD3CF1-91D0-88B2-078A-B994D8617C7F}" dt="2021-09-04T09:23:40.227" v="314" actId="14100"/>
          <ac:spMkLst>
            <pc:docMk/>
            <pc:sldMk cId="1294515468" sldId="265"/>
            <ac:spMk id="2" creationId="{481DD742-94BD-4E38-98DC-74E0CC1E80B0}"/>
          </ac:spMkLst>
        </pc:spChg>
      </pc:sldChg>
      <pc:sldChg chg="addSp delSp modSp">
        <pc:chgData name="Guest User" userId="S::urn:spo:anon#6c9b8da8acf810a00eac521295cec5443aada27a2ee59e9429f83fbf4a51de67::" providerId="AD" clId="Web-{BCDD3CF1-91D0-88B2-078A-B994D8617C7F}" dt="2021-09-04T09:39:57.580" v="447"/>
        <pc:sldMkLst>
          <pc:docMk/>
          <pc:sldMk cId="1108888584" sldId="267"/>
        </pc:sldMkLst>
        <pc:spChg chg="mod">
          <ac:chgData name="Guest User" userId="S::urn:spo:anon#6c9b8da8acf810a00eac521295cec5443aada27a2ee59e9429f83fbf4a51de67::" providerId="AD" clId="Web-{BCDD3CF1-91D0-88B2-078A-B994D8617C7F}" dt="2021-09-04T09:39:57.580" v="447"/>
          <ac:spMkLst>
            <pc:docMk/>
            <pc:sldMk cId="1108888584" sldId="267"/>
            <ac:spMk id="2" creationId="{78345839-F1DC-4D2B-895C-7B9B38747D95}"/>
          </ac:spMkLst>
        </pc:spChg>
        <pc:spChg chg="add del">
          <ac:chgData name="Guest User" userId="S::urn:spo:anon#6c9b8da8acf810a00eac521295cec5443aada27a2ee59e9429f83fbf4a51de67::" providerId="AD" clId="Web-{BCDD3CF1-91D0-88B2-078A-B994D8617C7F}" dt="2021-09-04T09:37:07.755" v="445"/>
          <ac:spMkLst>
            <pc:docMk/>
            <pc:sldMk cId="1108888584" sldId="267"/>
            <ac:spMk id="3" creationId="{C065E5A3-2DC2-440F-8F52-FE7C681B5D04}"/>
          </ac:spMkLst>
        </pc:spChg>
        <pc:spChg chg="del">
          <ac:chgData name="Guest User" userId="S::urn:spo:anon#6c9b8da8acf810a00eac521295cec5443aada27a2ee59e9429f83fbf4a51de67::" providerId="AD" clId="Web-{BCDD3CF1-91D0-88B2-078A-B994D8617C7F}" dt="2021-09-04T09:39:57.580" v="447"/>
          <ac:spMkLst>
            <pc:docMk/>
            <pc:sldMk cId="1108888584" sldId="267"/>
            <ac:spMk id="29" creationId="{0BABF38A-8A0D-492E-BD20-6CF4D46B50BD}"/>
          </ac:spMkLst>
        </pc:spChg>
        <pc:spChg chg="del">
          <ac:chgData name="Guest User" userId="S::urn:spo:anon#6c9b8da8acf810a00eac521295cec5443aada27a2ee59e9429f83fbf4a51de67::" providerId="AD" clId="Web-{BCDD3CF1-91D0-88B2-078A-B994D8617C7F}" dt="2021-09-04T09:39:57.580" v="447"/>
          <ac:spMkLst>
            <pc:docMk/>
            <pc:sldMk cId="1108888584" sldId="267"/>
            <ac:spMk id="33" creationId="{1E644DE9-8D09-43E2-BA69-F57482CFC93A}"/>
          </ac:spMkLst>
        </pc:spChg>
        <pc:spChg chg="del">
          <ac:chgData name="Guest User" userId="S::urn:spo:anon#6c9b8da8acf810a00eac521295cec5443aada27a2ee59e9429f83fbf4a51de67::" providerId="AD" clId="Web-{BCDD3CF1-91D0-88B2-078A-B994D8617C7F}" dt="2021-09-04T09:39:57.580" v="447"/>
          <ac:spMkLst>
            <pc:docMk/>
            <pc:sldMk cId="1108888584" sldId="267"/>
            <ac:spMk id="35" creationId="{6C23C919-B32E-40FF-B3D8-631316E84E3E}"/>
          </ac:spMkLst>
        </pc:spChg>
        <pc:spChg chg="add">
          <ac:chgData name="Guest User" userId="S::urn:spo:anon#6c9b8da8acf810a00eac521295cec5443aada27a2ee59e9429f83fbf4a51de67::" providerId="AD" clId="Web-{BCDD3CF1-91D0-88B2-078A-B994D8617C7F}" dt="2021-09-04T09:39:57.580" v="447"/>
          <ac:spMkLst>
            <pc:docMk/>
            <pc:sldMk cId="1108888584" sldId="267"/>
            <ac:spMk id="40" creationId="{0BABF38A-8A0D-492E-BD20-6CF4D46B50BD}"/>
          </ac:spMkLst>
        </pc:spChg>
        <pc:spChg chg="add">
          <ac:chgData name="Guest User" userId="S::urn:spo:anon#6c9b8da8acf810a00eac521295cec5443aada27a2ee59e9429f83fbf4a51de67::" providerId="AD" clId="Web-{BCDD3CF1-91D0-88B2-078A-B994D8617C7F}" dt="2021-09-04T09:39:57.580" v="447"/>
          <ac:spMkLst>
            <pc:docMk/>
            <pc:sldMk cId="1108888584" sldId="267"/>
            <ac:spMk id="44" creationId="{1E644DE9-8D09-43E2-BA69-F57482CFC93A}"/>
          </ac:spMkLst>
        </pc:spChg>
        <pc:spChg chg="add">
          <ac:chgData name="Guest User" userId="S::urn:spo:anon#6c9b8da8acf810a00eac521295cec5443aada27a2ee59e9429f83fbf4a51de67::" providerId="AD" clId="Web-{BCDD3CF1-91D0-88B2-078A-B994D8617C7F}" dt="2021-09-04T09:39:57.580" v="447"/>
          <ac:spMkLst>
            <pc:docMk/>
            <pc:sldMk cId="1108888584" sldId="267"/>
            <ac:spMk id="46" creationId="{6C23C919-B32E-40FF-B3D8-631316E84E3E}"/>
          </ac:spMkLst>
        </pc:spChg>
        <pc:grpChg chg="add">
          <ac:chgData name="Guest User" userId="S::urn:spo:anon#6c9b8da8acf810a00eac521295cec5443aada27a2ee59e9429f83fbf4a51de67::" providerId="AD" clId="Web-{BCDD3CF1-91D0-88B2-078A-B994D8617C7F}" dt="2021-09-04T09:39:57.580" v="447"/>
          <ac:grpSpMkLst>
            <pc:docMk/>
            <pc:sldMk cId="1108888584" sldId="267"/>
            <ac:grpSpMk id="48" creationId="{5EDAD761-2CF4-463A-AD87-1D4E8549D7A5}"/>
          </ac:grpSpMkLst>
        </pc:grpChg>
        <pc:picChg chg="add del">
          <ac:chgData name="Guest User" userId="S::urn:spo:anon#6c9b8da8acf810a00eac521295cec5443aada27a2ee59e9429f83fbf4a51de67::" providerId="AD" clId="Web-{BCDD3CF1-91D0-88B2-078A-B994D8617C7F}" dt="2021-09-04T09:37:08.865" v="446"/>
          <ac:picMkLst>
            <pc:docMk/>
            <pc:sldMk cId="1108888584" sldId="267"/>
            <ac:picMk id="7" creationId="{83EDE9B4-C064-47F9-864E-E1CA79057047}"/>
          </ac:picMkLst>
        </pc:picChg>
        <pc:picChg chg="del">
          <ac:chgData name="Guest User" userId="S::urn:spo:anon#6c9b8da8acf810a00eac521295cec5443aada27a2ee59e9429f83fbf4a51de67::" providerId="AD" clId="Web-{BCDD3CF1-91D0-88B2-078A-B994D8617C7F}" dt="2021-09-04T09:39:57.580" v="447"/>
          <ac:picMkLst>
            <pc:docMk/>
            <pc:sldMk cId="1108888584" sldId="267"/>
            <ac:picMk id="31" creationId="{BC526B7A-4801-4FD1-95C8-03AF22629E87}"/>
          </ac:picMkLst>
        </pc:picChg>
        <pc:picChg chg="add">
          <ac:chgData name="Guest User" userId="S::urn:spo:anon#6c9b8da8acf810a00eac521295cec5443aada27a2ee59e9429f83fbf4a51de67::" providerId="AD" clId="Web-{BCDD3CF1-91D0-88B2-078A-B994D8617C7F}" dt="2021-09-04T09:39:57.580" v="447"/>
          <ac:picMkLst>
            <pc:docMk/>
            <pc:sldMk cId="1108888584" sldId="267"/>
            <ac:picMk id="42" creationId="{BC526B7A-4801-4FD1-95C8-03AF22629E87}"/>
          </ac:picMkLst>
        </pc:picChg>
      </pc:sldChg>
      <pc:sldChg chg="addSp delSp modSp">
        <pc:chgData name="Guest User" userId="S::urn:spo:anon#6c9b8da8acf810a00eac521295cec5443aada27a2ee59e9429f83fbf4a51de67::" providerId="AD" clId="Web-{BCDD3CF1-91D0-88B2-078A-B994D8617C7F}" dt="2021-09-04T08:46:07.513" v="95" actId="20577"/>
        <pc:sldMkLst>
          <pc:docMk/>
          <pc:sldMk cId="3947736111" sldId="269"/>
        </pc:sldMkLst>
        <pc:spChg chg="mod">
          <ac:chgData name="Guest User" userId="S::urn:spo:anon#6c9b8da8acf810a00eac521295cec5443aada27a2ee59e9429f83fbf4a51de67::" providerId="AD" clId="Web-{BCDD3CF1-91D0-88B2-078A-B994D8617C7F}" dt="2021-09-04T08:46:07.513" v="95" actId="20577"/>
          <ac:spMkLst>
            <pc:docMk/>
            <pc:sldMk cId="3947736111" sldId="269"/>
            <ac:spMk id="3" creationId="{F6570F15-C464-496E-8A99-A3CCF520AAB7}"/>
          </ac:spMkLst>
        </pc:spChg>
        <pc:spChg chg="add del mod">
          <ac:chgData name="Guest User" userId="S::urn:spo:anon#6c9b8da8acf810a00eac521295cec5443aada27a2ee59e9429f83fbf4a51de67::" providerId="AD" clId="Web-{BCDD3CF1-91D0-88B2-078A-B994D8617C7F}" dt="2021-09-04T08:19:50.537" v="8"/>
          <ac:spMkLst>
            <pc:docMk/>
            <pc:sldMk cId="3947736111" sldId="269"/>
            <ac:spMk id="6" creationId="{126C1E60-ED81-46E2-BBA4-811CA6DA4695}"/>
          </ac:spMkLst>
        </pc:spChg>
        <pc:spChg chg="del">
          <ac:chgData name="Guest User" userId="S::urn:spo:anon#6c9b8da8acf810a00eac521295cec5443aada27a2ee59e9429f83fbf4a51de67::" providerId="AD" clId="Web-{BCDD3CF1-91D0-88B2-078A-B994D8617C7F}" dt="2021-09-04T08:19:34.036" v="7"/>
          <ac:spMkLst>
            <pc:docMk/>
            <pc:sldMk cId="3947736111" sldId="269"/>
            <ac:spMk id="20" creationId="{8651CFA9-6065-4243-AC48-858E359780B1}"/>
          </ac:spMkLst>
        </pc:spChg>
        <pc:spChg chg="del">
          <ac:chgData name="Guest User" userId="S::urn:spo:anon#6c9b8da8acf810a00eac521295cec5443aada27a2ee59e9429f83fbf4a51de67::" providerId="AD" clId="Web-{BCDD3CF1-91D0-88B2-078A-B994D8617C7F}" dt="2021-09-04T08:19:34.036" v="7"/>
          <ac:spMkLst>
            <pc:docMk/>
            <pc:sldMk cId="3947736111" sldId="269"/>
            <ac:spMk id="22" creationId="{E8B2F707-EF35-4955-8439-F76145F3CD7E}"/>
          </ac:spMkLst>
        </pc:spChg>
        <pc:spChg chg="del">
          <ac:chgData name="Guest User" userId="S::urn:spo:anon#6c9b8da8acf810a00eac521295cec5443aada27a2ee59e9429f83fbf4a51de67::" providerId="AD" clId="Web-{BCDD3CF1-91D0-88B2-078A-B994D8617C7F}" dt="2021-09-04T08:19:34.036" v="7"/>
          <ac:spMkLst>
            <pc:docMk/>
            <pc:sldMk cId="3947736111" sldId="269"/>
            <ac:spMk id="24" creationId="{DA476813-4CEE-408B-852D-3E51E30B17BE}"/>
          </ac:spMkLst>
        </pc:spChg>
        <pc:spChg chg="add del">
          <ac:chgData name="Guest User" userId="S::urn:spo:anon#6c9b8da8acf810a00eac521295cec5443aada27a2ee59e9429f83fbf4a51de67::" providerId="AD" clId="Web-{BCDD3CF1-91D0-88B2-078A-B994D8617C7F}" dt="2021-09-04T08:22:13.266" v="10"/>
          <ac:spMkLst>
            <pc:docMk/>
            <pc:sldMk cId="3947736111" sldId="269"/>
            <ac:spMk id="33" creationId="{8651CFA9-6065-4243-AC48-858E359780B1}"/>
          </ac:spMkLst>
        </pc:spChg>
        <pc:spChg chg="add del">
          <ac:chgData name="Guest User" userId="S::urn:spo:anon#6c9b8da8acf810a00eac521295cec5443aada27a2ee59e9429f83fbf4a51de67::" providerId="AD" clId="Web-{BCDD3CF1-91D0-88B2-078A-B994D8617C7F}" dt="2021-09-04T08:22:13.266" v="10"/>
          <ac:spMkLst>
            <pc:docMk/>
            <pc:sldMk cId="3947736111" sldId="269"/>
            <ac:spMk id="35" creationId="{E8B2F707-EF35-4955-8439-F76145F3CD7E}"/>
          </ac:spMkLst>
        </pc:spChg>
        <pc:spChg chg="add del">
          <ac:chgData name="Guest User" userId="S::urn:spo:anon#6c9b8da8acf810a00eac521295cec5443aada27a2ee59e9429f83fbf4a51de67::" providerId="AD" clId="Web-{BCDD3CF1-91D0-88B2-078A-B994D8617C7F}" dt="2021-09-04T08:22:13.266" v="10"/>
          <ac:spMkLst>
            <pc:docMk/>
            <pc:sldMk cId="3947736111" sldId="269"/>
            <ac:spMk id="37" creationId="{DA476813-4CEE-408B-852D-3E51E30B17BE}"/>
          </ac:spMkLst>
        </pc:spChg>
        <pc:spChg chg="add">
          <ac:chgData name="Guest User" userId="S::urn:spo:anon#6c9b8da8acf810a00eac521295cec5443aada27a2ee59e9429f83fbf4a51de67::" providerId="AD" clId="Web-{BCDD3CF1-91D0-88B2-078A-B994D8617C7F}" dt="2021-09-04T08:22:13.266" v="10"/>
          <ac:spMkLst>
            <pc:docMk/>
            <pc:sldMk cId="3947736111" sldId="269"/>
            <ac:spMk id="42" creationId="{8651CFA9-6065-4243-AC48-858E359780B1}"/>
          </ac:spMkLst>
        </pc:spChg>
        <pc:spChg chg="add">
          <ac:chgData name="Guest User" userId="S::urn:spo:anon#6c9b8da8acf810a00eac521295cec5443aada27a2ee59e9429f83fbf4a51de67::" providerId="AD" clId="Web-{BCDD3CF1-91D0-88B2-078A-B994D8617C7F}" dt="2021-09-04T08:22:13.266" v="10"/>
          <ac:spMkLst>
            <pc:docMk/>
            <pc:sldMk cId="3947736111" sldId="269"/>
            <ac:spMk id="44" creationId="{E8B2F707-EF35-4955-8439-F76145F3CD7E}"/>
          </ac:spMkLst>
        </pc:spChg>
        <pc:spChg chg="add">
          <ac:chgData name="Guest User" userId="S::urn:spo:anon#6c9b8da8acf810a00eac521295cec5443aada27a2ee59e9429f83fbf4a51de67::" providerId="AD" clId="Web-{BCDD3CF1-91D0-88B2-078A-B994D8617C7F}" dt="2021-09-04T08:22:13.266" v="10"/>
          <ac:spMkLst>
            <pc:docMk/>
            <pc:sldMk cId="3947736111" sldId="269"/>
            <ac:spMk id="46" creationId="{DA476813-4CEE-408B-852D-3E51E30B17BE}"/>
          </ac:spMkLst>
        </pc:spChg>
        <pc:grpChg chg="del">
          <ac:chgData name="Guest User" userId="S::urn:spo:anon#6c9b8da8acf810a00eac521295cec5443aada27a2ee59e9429f83fbf4a51de67::" providerId="AD" clId="Web-{BCDD3CF1-91D0-88B2-078A-B994D8617C7F}" dt="2021-09-04T08:19:34.036" v="7"/>
          <ac:grpSpMkLst>
            <pc:docMk/>
            <pc:sldMk cId="3947736111" sldId="269"/>
            <ac:grpSpMk id="26" creationId="{245C754D-F6B0-4E8B-BCBC-51B5E2863D57}"/>
          </ac:grpSpMkLst>
        </pc:grpChg>
        <pc:grpChg chg="add">
          <ac:chgData name="Guest User" userId="S::urn:spo:anon#6c9b8da8acf810a00eac521295cec5443aada27a2ee59e9429f83fbf4a51de67::" providerId="AD" clId="Web-{BCDD3CF1-91D0-88B2-078A-B994D8617C7F}" dt="2021-09-04T08:22:13.266" v="10"/>
          <ac:grpSpMkLst>
            <pc:docMk/>
            <pc:sldMk cId="3947736111" sldId="269"/>
            <ac:grpSpMk id="48" creationId="{245C754D-F6B0-4E8B-BCBC-51B5E2863D57}"/>
          </ac:grpSpMkLst>
        </pc:grpChg>
        <pc:picChg chg="add del mod ord">
          <ac:chgData name="Guest User" userId="S::urn:spo:anon#6c9b8da8acf810a00eac521295cec5443aada27a2ee59e9429f83fbf4a51de67::" providerId="AD" clId="Web-{BCDD3CF1-91D0-88B2-078A-B994D8617C7F}" dt="2021-09-04T08:19:50.537" v="8"/>
          <ac:picMkLst>
            <pc:docMk/>
            <pc:sldMk cId="3947736111" sldId="269"/>
            <ac:picMk id="4" creationId="{A8C8059E-D1D0-4473-A6D6-F707D0FB38F7}"/>
          </ac:picMkLst>
        </pc:picChg>
        <pc:picChg chg="del">
          <ac:chgData name="Guest User" userId="S::urn:spo:anon#6c9b8da8acf810a00eac521295cec5443aada27a2ee59e9429f83fbf4a51de67::" providerId="AD" clId="Web-{BCDD3CF1-91D0-88B2-078A-B994D8617C7F}" dt="2021-09-04T08:19:28.316" v="6"/>
          <ac:picMkLst>
            <pc:docMk/>
            <pc:sldMk cId="3947736111" sldId="269"/>
            <ac:picMk id="5" creationId="{F15365C9-8524-41C9-87F0-CC2C2EC8C423}"/>
          </ac:picMkLst>
        </pc:picChg>
        <pc:picChg chg="add mod ord">
          <ac:chgData name="Guest User" userId="S::urn:spo:anon#6c9b8da8acf810a00eac521295cec5443aada27a2ee59e9429f83fbf4a51de67::" providerId="AD" clId="Web-{BCDD3CF1-91D0-88B2-078A-B994D8617C7F}" dt="2021-09-04T08:22:13.266" v="10"/>
          <ac:picMkLst>
            <pc:docMk/>
            <pc:sldMk cId="3947736111" sldId="269"/>
            <ac:picMk id="8" creationId="{C42535F1-435A-481C-B758-ECF572F2C8DF}"/>
          </ac:picMkLst>
        </pc:picChg>
      </pc:sldChg>
      <pc:sldChg chg="modSp">
        <pc:chgData name="Guest User" userId="S::urn:spo:anon#6c9b8da8acf810a00eac521295cec5443aada27a2ee59e9429f83fbf4a51de67::" providerId="AD" clId="Web-{BCDD3CF1-91D0-88B2-078A-B994D8617C7F}" dt="2021-09-04T09:31:40.262" v="442" actId="20577"/>
        <pc:sldMkLst>
          <pc:docMk/>
          <pc:sldMk cId="1442790416" sldId="270"/>
        </pc:sldMkLst>
        <pc:spChg chg="mod">
          <ac:chgData name="Guest User" userId="S::urn:spo:anon#6c9b8da8acf810a00eac521295cec5443aada27a2ee59e9429f83fbf4a51de67::" providerId="AD" clId="Web-{BCDD3CF1-91D0-88B2-078A-B994D8617C7F}" dt="2021-09-04T09:31:40.262" v="442" actId="20577"/>
          <ac:spMkLst>
            <pc:docMk/>
            <pc:sldMk cId="1442790416" sldId="270"/>
            <ac:spMk id="3" creationId="{EB54E639-8EE8-407B-B7F4-5F239BFB73FB}"/>
          </ac:spMkLst>
        </pc:spChg>
      </pc:sldChg>
      <pc:sldChg chg="modSp">
        <pc:chgData name="Guest User" userId="S::urn:spo:anon#6c9b8da8acf810a00eac521295cec5443aada27a2ee59e9429f83fbf4a51de67::" providerId="AD" clId="Web-{BCDD3CF1-91D0-88B2-078A-B994D8617C7F}" dt="2021-09-04T08:36:16.563" v="84" actId="20577"/>
        <pc:sldMkLst>
          <pc:docMk/>
          <pc:sldMk cId="889955409" sldId="271"/>
        </pc:sldMkLst>
        <pc:spChg chg="mod">
          <ac:chgData name="Guest User" userId="S::urn:spo:anon#6c9b8da8acf810a00eac521295cec5443aada27a2ee59e9429f83fbf4a51de67::" providerId="AD" clId="Web-{BCDD3CF1-91D0-88B2-078A-B994D8617C7F}" dt="2021-09-04T08:36:16.563" v="84" actId="20577"/>
          <ac:spMkLst>
            <pc:docMk/>
            <pc:sldMk cId="889955409" sldId="271"/>
            <ac:spMk id="2" creationId="{DBC84A9F-CD67-4483-A6B1-C470D96F2BB1}"/>
          </ac:spMkLst>
        </pc:spChg>
      </pc:sldChg>
      <pc:sldChg chg="addSp delSp modSp mod setBg">
        <pc:chgData name="Guest User" userId="S::urn:spo:anon#6c9b8da8acf810a00eac521295cec5443aada27a2ee59e9429f83fbf4a51de67::" providerId="AD" clId="Web-{BCDD3CF1-91D0-88B2-078A-B994D8617C7F}" dt="2021-09-04T09:23:27.116" v="312" actId="14100"/>
        <pc:sldMkLst>
          <pc:docMk/>
          <pc:sldMk cId="1933050156" sldId="272"/>
        </pc:sldMkLst>
        <pc:spChg chg="mod">
          <ac:chgData name="Guest User" userId="S::urn:spo:anon#6c9b8da8acf810a00eac521295cec5443aada27a2ee59e9429f83fbf4a51de67::" providerId="AD" clId="Web-{BCDD3CF1-91D0-88B2-078A-B994D8617C7F}" dt="2021-09-04T09:23:27.116" v="312" actId="14100"/>
          <ac:spMkLst>
            <pc:docMk/>
            <pc:sldMk cId="1933050156" sldId="272"/>
            <ac:spMk id="2" creationId="{F6025482-9CFB-4D9F-91CC-0DFC41A4783E}"/>
          </ac:spMkLst>
        </pc:spChg>
        <pc:spChg chg="add del mod">
          <ac:chgData name="Guest User" userId="S::urn:spo:anon#6c9b8da8acf810a00eac521295cec5443aada27a2ee59e9429f83fbf4a51de67::" providerId="AD" clId="Web-{BCDD3CF1-91D0-88B2-078A-B994D8617C7F}" dt="2021-09-04T08:17:14.822" v="1"/>
          <ac:spMkLst>
            <pc:docMk/>
            <pc:sldMk cId="1933050156" sldId="272"/>
            <ac:spMk id="4" creationId="{E3FF2F11-151A-48DF-8D36-C334034ECC15}"/>
          </ac:spMkLst>
        </pc:spChg>
        <pc:spChg chg="del">
          <ac:chgData name="Guest User" userId="S::urn:spo:anon#6c9b8da8acf810a00eac521295cec5443aada27a2ee59e9429f83fbf4a51de67::" providerId="AD" clId="Web-{BCDD3CF1-91D0-88B2-078A-B994D8617C7F}" dt="2021-09-04T08:37:53.117" v="85"/>
          <ac:spMkLst>
            <pc:docMk/>
            <pc:sldMk cId="1933050156" sldId="272"/>
            <ac:spMk id="22" creationId="{0BABF38A-8A0D-492E-BD20-6CF4D46B50BD}"/>
          </ac:spMkLst>
        </pc:spChg>
        <pc:spChg chg="del">
          <ac:chgData name="Guest User" userId="S::urn:spo:anon#6c9b8da8acf810a00eac521295cec5443aada27a2ee59e9429f83fbf4a51de67::" providerId="AD" clId="Web-{BCDD3CF1-91D0-88B2-078A-B994D8617C7F}" dt="2021-09-04T08:37:53.117" v="85"/>
          <ac:spMkLst>
            <pc:docMk/>
            <pc:sldMk cId="1933050156" sldId="272"/>
            <ac:spMk id="26" creationId="{E2748806-3AF5-4078-830A-C1F26BF1B200}"/>
          </ac:spMkLst>
        </pc:spChg>
        <pc:spChg chg="del">
          <ac:chgData name="Guest User" userId="S::urn:spo:anon#6c9b8da8acf810a00eac521295cec5443aada27a2ee59e9429f83fbf4a51de67::" providerId="AD" clId="Web-{BCDD3CF1-91D0-88B2-078A-B994D8617C7F}" dt="2021-09-04T08:37:53.117" v="85"/>
          <ac:spMkLst>
            <pc:docMk/>
            <pc:sldMk cId="1933050156" sldId="272"/>
            <ac:spMk id="28" creationId="{BF991FCB-5132-414C-B377-526F56121B69}"/>
          </ac:spMkLst>
        </pc:spChg>
        <pc:spChg chg="del">
          <ac:chgData name="Guest User" userId="S::urn:spo:anon#6c9b8da8acf810a00eac521295cec5443aada27a2ee59e9429f83fbf4a51de67::" providerId="AD" clId="Web-{BCDD3CF1-91D0-88B2-078A-B994D8617C7F}" dt="2021-09-04T08:37:53.117" v="85"/>
          <ac:spMkLst>
            <pc:docMk/>
            <pc:sldMk cId="1933050156" sldId="272"/>
            <ac:spMk id="30" creationId="{F23DAFF7-4C98-4E0E-8986-198D54B6C1F0}"/>
          </ac:spMkLst>
        </pc:spChg>
        <pc:spChg chg="add del">
          <ac:chgData name="Guest User" userId="S::urn:spo:anon#6c9b8da8acf810a00eac521295cec5443aada27a2ee59e9429f83fbf4a51de67::" providerId="AD" clId="Web-{BCDD3CF1-91D0-88B2-078A-B994D8617C7F}" dt="2021-09-04T08:38:01.180" v="86"/>
          <ac:spMkLst>
            <pc:docMk/>
            <pc:sldMk cId="1933050156" sldId="272"/>
            <ac:spMk id="34" creationId="{D33AD133-B9CF-4E0D-9D58-835032C85DE6}"/>
          </ac:spMkLst>
        </pc:spChg>
        <pc:spChg chg="add">
          <ac:chgData name="Guest User" userId="S::urn:spo:anon#6c9b8da8acf810a00eac521295cec5443aada27a2ee59e9429f83fbf4a51de67::" providerId="AD" clId="Web-{BCDD3CF1-91D0-88B2-078A-B994D8617C7F}" dt="2021-09-04T08:37:53.117" v="85"/>
          <ac:spMkLst>
            <pc:docMk/>
            <pc:sldMk cId="1933050156" sldId="272"/>
            <ac:spMk id="37" creationId="{8651CFA9-6065-4243-AC48-858E359780B1}"/>
          </ac:spMkLst>
        </pc:spChg>
        <pc:spChg chg="add">
          <ac:chgData name="Guest User" userId="S::urn:spo:anon#6c9b8da8acf810a00eac521295cec5443aada27a2ee59e9429f83fbf4a51de67::" providerId="AD" clId="Web-{BCDD3CF1-91D0-88B2-078A-B994D8617C7F}" dt="2021-09-04T08:37:53.117" v="85"/>
          <ac:spMkLst>
            <pc:docMk/>
            <pc:sldMk cId="1933050156" sldId="272"/>
            <ac:spMk id="39" creationId="{E8B2F707-EF35-4955-8439-F76145F3CD7E}"/>
          </ac:spMkLst>
        </pc:spChg>
        <pc:spChg chg="add">
          <ac:chgData name="Guest User" userId="S::urn:spo:anon#6c9b8da8acf810a00eac521295cec5443aada27a2ee59e9429f83fbf4a51de67::" providerId="AD" clId="Web-{BCDD3CF1-91D0-88B2-078A-B994D8617C7F}" dt="2021-09-04T08:37:53.117" v="85"/>
          <ac:spMkLst>
            <pc:docMk/>
            <pc:sldMk cId="1933050156" sldId="272"/>
            <ac:spMk id="41" creationId="{A905C581-3E86-4ADD-9EDD-5FA87B461238}"/>
          </ac:spMkLst>
        </pc:spChg>
        <pc:grpChg chg="add">
          <ac:chgData name="Guest User" userId="S::urn:spo:anon#6c9b8da8acf810a00eac521295cec5443aada27a2ee59e9429f83fbf4a51de67::" providerId="AD" clId="Web-{BCDD3CF1-91D0-88B2-078A-B994D8617C7F}" dt="2021-09-04T08:37:53.117" v="85"/>
          <ac:grpSpMkLst>
            <pc:docMk/>
            <pc:sldMk cId="1933050156" sldId="272"/>
            <ac:grpSpMk id="43" creationId="{A4672714-67D2-40D0-B961-A7438FE9C9AA}"/>
          </ac:grpSpMkLst>
        </pc:grpChg>
        <pc:picChg chg="add del mod">
          <ac:chgData name="Guest User" userId="S::urn:spo:anon#6c9b8da8acf810a00eac521295cec5443aada27a2ee59e9429f83fbf4a51de67::" providerId="AD" clId="Web-{BCDD3CF1-91D0-88B2-078A-B994D8617C7F}" dt="2021-09-04T08:37:53.117" v="85"/>
          <ac:picMkLst>
            <pc:docMk/>
            <pc:sldMk cId="1933050156" sldId="272"/>
            <ac:picMk id="5" creationId="{D5A22019-A6CD-4F39-B35B-0E36C66A16D0}"/>
          </ac:picMkLst>
        </pc:picChg>
        <pc:picChg chg="del">
          <ac:chgData name="Guest User" userId="S::urn:spo:anon#6c9b8da8acf810a00eac521295cec5443aada27a2ee59e9429f83fbf4a51de67::" providerId="AD" clId="Web-{BCDD3CF1-91D0-88B2-078A-B994D8617C7F}" dt="2021-09-04T08:37:53.117" v="85"/>
          <ac:picMkLst>
            <pc:docMk/>
            <pc:sldMk cId="1933050156" sldId="272"/>
            <ac:picMk id="24" creationId="{BC526B7A-4801-4FD1-95C8-03AF22629E87}"/>
          </ac:picMkLst>
        </pc:picChg>
      </pc:sldChg>
      <pc:sldChg chg="addSp delSp modSp new mod setBg modClrScheme chgLayout">
        <pc:chgData name="Guest User" userId="S::urn:spo:anon#6c9b8da8acf810a00eac521295cec5443aada27a2ee59e9429f83fbf4a51de67::" providerId="AD" clId="Web-{BCDD3CF1-91D0-88B2-078A-B994D8617C7F}" dt="2021-09-04T09:15:40.770" v="271" actId="1076"/>
        <pc:sldMkLst>
          <pc:docMk/>
          <pc:sldMk cId="3976239241" sldId="273"/>
        </pc:sldMkLst>
        <pc:spChg chg="del mod ord">
          <ac:chgData name="Guest User" userId="S::urn:spo:anon#6c9b8da8acf810a00eac521295cec5443aada27a2ee59e9429f83fbf4a51de67::" providerId="AD" clId="Web-{BCDD3CF1-91D0-88B2-078A-B994D8617C7F}" dt="2021-09-04T08:49:20.824" v="103"/>
          <ac:spMkLst>
            <pc:docMk/>
            <pc:sldMk cId="3976239241" sldId="273"/>
            <ac:spMk id="2" creationId="{FDEB8F9E-F542-4E74-AF8F-0D3527DA29D5}"/>
          </ac:spMkLst>
        </pc:spChg>
        <pc:spChg chg="del">
          <ac:chgData name="Guest User" userId="S::urn:spo:anon#6c9b8da8acf810a00eac521295cec5443aada27a2ee59e9429f83fbf4a51de67::" providerId="AD" clId="Web-{BCDD3CF1-91D0-88B2-078A-B994D8617C7F}" dt="2021-09-04T08:46:44.391" v="97"/>
          <ac:spMkLst>
            <pc:docMk/>
            <pc:sldMk cId="3976239241" sldId="273"/>
            <ac:spMk id="3" creationId="{7E02F942-E7D1-4E45-8199-E9946EA3D111}"/>
          </ac:spMkLst>
        </pc:spChg>
        <pc:spChg chg="add del mod">
          <ac:chgData name="Guest User" userId="S::urn:spo:anon#6c9b8da8acf810a00eac521295cec5443aada27a2ee59e9429f83fbf4a51de67::" providerId="AD" clId="Web-{BCDD3CF1-91D0-88B2-078A-B994D8617C7F}" dt="2021-09-04T08:49:24.434" v="104"/>
          <ac:spMkLst>
            <pc:docMk/>
            <pc:sldMk cId="3976239241" sldId="273"/>
            <ac:spMk id="6" creationId="{ACE72A72-A72B-420F-9CCC-660ACCF4A2D1}"/>
          </ac:spMkLst>
        </pc:spChg>
        <pc:spChg chg="add del mod">
          <ac:chgData name="Guest User" userId="S::urn:spo:anon#6c9b8da8acf810a00eac521295cec5443aada27a2ee59e9429f83fbf4a51de67::" providerId="AD" clId="Web-{BCDD3CF1-91D0-88B2-078A-B994D8617C7F}" dt="2021-09-04T08:48:48.416" v="101"/>
          <ac:spMkLst>
            <pc:docMk/>
            <pc:sldMk cId="3976239241" sldId="273"/>
            <ac:spMk id="8" creationId="{24D1200C-1B5C-4007-B714-A2D38BBF55D9}"/>
          </ac:spMkLst>
        </pc:spChg>
        <pc:spChg chg="add del">
          <ac:chgData name="Guest User" userId="S::urn:spo:anon#6c9b8da8acf810a00eac521295cec5443aada27a2ee59e9429f83fbf4a51de67::" providerId="AD" clId="Web-{BCDD3CF1-91D0-88B2-078A-B994D8617C7F}" dt="2021-09-04T08:48:48.416" v="101"/>
          <ac:spMkLst>
            <pc:docMk/>
            <pc:sldMk cId="3976239241" sldId="273"/>
            <ac:spMk id="11" creationId="{8651CFA9-6065-4243-AC48-858E359780B1}"/>
          </ac:spMkLst>
        </pc:spChg>
        <pc:spChg chg="add del">
          <ac:chgData name="Guest User" userId="S::urn:spo:anon#6c9b8da8acf810a00eac521295cec5443aada27a2ee59e9429f83fbf4a51de67::" providerId="AD" clId="Web-{BCDD3CF1-91D0-88B2-078A-B994D8617C7F}" dt="2021-09-04T08:48:48.416" v="101"/>
          <ac:spMkLst>
            <pc:docMk/>
            <pc:sldMk cId="3976239241" sldId="273"/>
            <ac:spMk id="13" creationId="{E8B2F707-EF35-4955-8439-F76145F3CD7E}"/>
          </ac:spMkLst>
        </pc:spChg>
        <pc:spChg chg="add del">
          <ac:chgData name="Guest User" userId="S::urn:spo:anon#6c9b8da8acf810a00eac521295cec5443aada27a2ee59e9429f83fbf4a51de67::" providerId="AD" clId="Web-{BCDD3CF1-91D0-88B2-078A-B994D8617C7F}" dt="2021-09-04T08:48:48.416" v="101"/>
          <ac:spMkLst>
            <pc:docMk/>
            <pc:sldMk cId="3976239241" sldId="273"/>
            <ac:spMk id="15" creationId="{A905C581-3E86-4ADD-9EDD-5FA87B461238}"/>
          </ac:spMkLst>
        </pc:spChg>
        <pc:spChg chg="add del">
          <ac:chgData name="Guest User" userId="S::urn:spo:anon#6c9b8da8acf810a00eac521295cec5443aada27a2ee59e9429f83fbf4a51de67::" providerId="AD" clId="Web-{BCDD3CF1-91D0-88B2-078A-B994D8617C7F}" dt="2021-09-04T08:48:47.650" v="100"/>
          <ac:spMkLst>
            <pc:docMk/>
            <pc:sldMk cId="3976239241" sldId="273"/>
            <ac:spMk id="20" creationId="{A4FB2F27-3F7D-440E-A905-86607A926A29}"/>
          </ac:spMkLst>
        </pc:spChg>
        <pc:spChg chg="add del">
          <ac:chgData name="Guest User" userId="S::urn:spo:anon#6c9b8da8acf810a00eac521295cec5443aada27a2ee59e9429f83fbf4a51de67::" providerId="AD" clId="Web-{BCDD3CF1-91D0-88B2-078A-B994D8617C7F}" dt="2021-09-04T08:48:47.650" v="100"/>
          <ac:spMkLst>
            <pc:docMk/>
            <pc:sldMk cId="3976239241" sldId="273"/>
            <ac:spMk id="22" creationId="{AF678C14-A033-4139-BCA9-8382B039648B}"/>
          </ac:spMkLst>
        </pc:spChg>
        <pc:spChg chg="add del">
          <ac:chgData name="Guest User" userId="S::urn:spo:anon#6c9b8da8acf810a00eac521295cec5443aada27a2ee59e9429f83fbf4a51de67::" providerId="AD" clId="Web-{BCDD3CF1-91D0-88B2-078A-B994D8617C7F}" dt="2021-09-04T08:48:47.650" v="100"/>
          <ac:spMkLst>
            <pc:docMk/>
            <pc:sldMk cId="3976239241" sldId="273"/>
            <ac:spMk id="24" creationId="{C2D5331B-6E57-4C50-8FBB-431781288905}"/>
          </ac:spMkLst>
        </pc:spChg>
        <pc:spChg chg="add del mod ord">
          <ac:chgData name="Guest User" userId="S::urn:spo:anon#6c9b8da8acf810a00eac521295cec5443aada27a2ee59e9429f83fbf4a51de67::" providerId="AD" clId="Web-{BCDD3CF1-91D0-88B2-078A-B994D8617C7F}" dt="2021-09-04T09:08:53.583" v="236"/>
          <ac:spMkLst>
            <pc:docMk/>
            <pc:sldMk cId="3976239241" sldId="273"/>
            <ac:spMk id="29" creationId="{258DD8CA-F129-4328-A2D2-DF843EB8C00F}"/>
          </ac:spMkLst>
        </pc:spChg>
        <pc:grpChg chg="add del">
          <ac:chgData name="Guest User" userId="S::urn:spo:anon#6c9b8da8acf810a00eac521295cec5443aada27a2ee59e9429f83fbf4a51de67::" providerId="AD" clId="Web-{BCDD3CF1-91D0-88B2-078A-B994D8617C7F}" dt="2021-09-04T08:48:47.650" v="100"/>
          <ac:grpSpMkLst>
            <pc:docMk/>
            <pc:sldMk cId="3976239241" sldId="273"/>
            <ac:grpSpMk id="26" creationId="{E4A40E9D-B0FA-4A78-B58C-87A64C4FD5C8}"/>
          </ac:grpSpMkLst>
        </pc:grpChg>
        <pc:picChg chg="add del mod ord">
          <ac:chgData name="Guest User" userId="S::urn:spo:anon#6c9b8da8acf810a00eac521295cec5443aada27a2ee59e9429f83fbf4a51de67::" providerId="AD" clId="Web-{BCDD3CF1-91D0-88B2-078A-B994D8617C7F}" dt="2021-09-04T08:48:52.088" v="102"/>
          <ac:picMkLst>
            <pc:docMk/>
            <pc:sldMk cId="3976239241" sldId="273"/>
            <ac:picMk id="4" creationId="{57134FBE-5102-427A-BDF9-C5477E40F1CF}"/>
          </ac:picMkLst>
        </pc:picChg>
        <pc:picChg chg="add mod">
          <ac:chgData name="Guest User" userId="S::urn:spo:anon#6c9b8da8acf810a00eac521295cec5443aada27a2ee59e9429f83fbf4a51de67::" providerId="AD" clId="Web-{BCDD3CF1-91D0-88B2-078A-B994D8617C7F}" dt="2021-09-04T09:13:32.979" v="239" actId="14100"/>
          <ac:picMkLst>
            <pc:docMk/>
            <pc:sldMk cId="3976239241" sldId="273"/>
            <ac:picMk id="7" creationId="{1BC32680-4B2C-4815-AB4F-552F2DFDA9E3}"/>
          </ac:picMkLst>
        </pc:picChg>
        <pc:picChg chg="add mod">
          <ac:chgData name="Guest User" userId="S::urn:spo:anon#6c9b8da8acf810a00eac521295cec5443aada27a2ee59e9429f83fbf4a51de67::" providerId="AD" clId="Web-{BCDD3CF1-91D0-88B2-078A-B994D8617C7F}" dt="2021-09-04T09:14:36.515" v="260" actId="14100"/>
          <ac:picMkLst>
            <pc:docMk/>
            <pc:sldMk cId="3976239241" sldId="273"/>
            <ac:picMk id="9" creationId="{15E63D3E-FF39-4477-AB87-B19498B711F5}"/>
          </ac:picMkLst>
        </pc:picChg>
        <pc:picChg chg="add mod">
          <ac:chgData name="Guest User" userId="S::urn:spo:anon#6c9b8da8acf810a00eac521295cec5443aada27a2ee59e9429f83fbf4a51de67::" providerId="AD" clId="Web-{BCDD3CF1-91D0-88B2-078A-B994D8617C7F}" dt="2021-09-04T09:14:07.341" v="250" actId="14100"/>
          <ac:picMkLst>
            <pc:docMk/>
            <pc:sldMk cId="3976239241" sldId="273"/>
            <ac:picMk id="10" creationId="{F706B71E-D9F8-46E3-8EF9-B2EB88B744C5}"/>
          </ac:picMkLst>
        </pc:picChg>
        <pc:picChg chg="add mod">
          <ac:chgData name="Guest User" userId="S::urn:spo:anon#6c9b8da8acf810a00eac521295cec5443aada27a2ee59e9429f83fbf4a51de67::" providerId="AD" clId="Web-{BCDD3CF1-91D0-88B2-078A-B994D8617C7F}" dt="2021-09-04T09:14:41.578" v="262" actId="1076"/>
          <ac:picMkLst>
            <pc:docMk/>
            <pc:sldMk cId="3976239241" sldId="273"/>
            <ac:picMk id="12" creationId="{6F90BD55-A828-4C34-8CF4-98C8ACF0EAA6}"/>
          </ac:picMkLst>
        </pc:picChg>
        <pc:picChg chg="add mod">
          <ac:chgData name="Guest User" userId="S::urn:spo:anon#6c9b8da8acf810a00eac521295cec5443aada27a2ee59e9429f83fbf4a51de67::" providerId="AD" clId="Web-{BCDD3CF1-91D0-88B2-078A-B994D8617C7F}" dt="2021-09-04T09:14:45.109" v="263" actId="1076"/>
          <ac:picMkLst>
            <pc:docMk/>
            <pc:sldMk cId="3976239241" sldId="273"/>
            <ac:picMk id="14" creationId="{30F192F2-AD1E-4ACC-96C1-152927AE71B2}"/>
          </ac:picMkLst>
        </pc:picChg>
        <pc:picChg chg="add mod">
          <ac:chgData name="Guest User" userId="S::urn:spo:anon#6c9b8da8acf810a00eac521295cec5443aada27a2ee59e9429f83fbf4a51de67::" providerId="AD" clId="Web-{BCDD3CF1-91D0-88B2-078A-B994D8617C7F}" dt="2021-09-04T09:15:25.253" v="267" actId="14100"/>
          <ac:picMkLst>
            <pc:docMk/>
            <pc:sldMk cId="3976239241" sldId="273"/>
            <ac:picMk id="16" creationId="{2EB0B126-BB9E-43C8-9D80-7E06B3BD99F9}"/>
          </ac:picMkLst>
        </pc:picChg>
        <pc:picChg chg="add mod">
          <ac:chgData name="Guest User" userId="S::urn:spo:anon#6c9b8da8acf810a00eac521295cec5443aada27a2ee59e9429f83fbf4a51de67::" providerId="AD" clId="Web-{BCDD3CF1-91D0-88B2-078A-B994D8617C7F}" dt="2021-09-04T09:14:49.391" v="265" actId="1076"/>
          <ac:picMkLst>
            <pc:docMk/>
            <pc:sldMk cId="3976239241" sldId="273"/>
            <ac:picMk id="17" creationId="{2397BB8F-C656-4148-9FD0-5AF17AFEEF81}"/>
          </ac:picMkLst>
        </pc:picChg>
        <pc:picChg chg="add mod">
          <ac:chgData name="Guest User" userId="S::urn:spo:anon#6c9b8da8acf810a00eac521295cec5443aada27a2ee59e9429f83fbf4a51de67::" providerId="AD" clId="Web-{BCDD3CF1-91D0-88B2-078A-B994D8617C7F}" dt="2021-09-04T09:14:47.015" v="264" actId="1076"/>
          <ac:picMkLst>
            <pc:docMk/>
            <pc:sldMk cId="3976239241" sldId="273"/>
            <ac:picMk id="18" creationId="{A75F3E5B-F03E-4833-A9AB-BE2CA9C924E9}"/>
          </ac:picMkLst>
        </pc:picChg>
        <pc:picChg chg="add mod">
          <ac:chgData name="Guest User" userId="S::urn:spo:anon#6c9b8da8acf810a00eac521295cec5443aada27a2ee59e9429f83fbf4a51de67::" providerId="AD" clId="Web-{BCDD3CF1-91D0-88B2-078A-B994D8617C7F}" dt="2021-09-04T09:15:40.770" v="271" actId="1076"/>
          <ac:picMkLst>
            <pc:docMk/>
            <pc:sldMk cId="3976239241" sldId="273"/>
            <ac:picMk id="19" creationId="{C2E31079-2256-4E66-AB42-A427A3AF99AA}"/>
          </ac:picMkLst>
        </pc:picChg>
        <pc:picChg chg="add mod">
          <ac:chgData name="Guest User" userId="S::urn:spo:anon#6c9b8da8acf810a00eac521295cec5443aada27a2ee59e9429f83fbf4a51de67::" providerId="AD" clId="Web-{BCDD3CF1-91D0-88B2-078A-B994D8617C7F}" dt="2021-09-04T09:06:06.086" v="205" actId="14100"/>
          <ac:picMkLst>
            <pc:docMk/>
            <pc:sldMk cId="3976239241" sldId="273"/>
            <ac:picMk id="21" creationId="{CDA6C983-7D1F-4BF4-A7AA-B77207DB7014}"/>
          </ac:picMkLst>
        </pc:picChg>
        <pc:picChg chg="add mod">
          <ac:chgData name="Guest User" userId="S::urn:spo:anon#6c9b8da8acf810a00eac521295cec5443aada27a2ee59e9429f83fbf4a51de67::" providerId="AD" clId="Web-{BCDD3CF1-91D0-88B2-078A-B994D8617C7F}" dt="2021-09-04T09:05:42.428" v="196" actId="14100"/>
          <ac:picMkLst>
            <pc:docMk/>
            <pc:sldMk cId="3976239241" sldId="273"/>
            <ac:picMk id="23" creationId="{649B7611-A2D0-4CF9-A1F1-DEC246438790}"/>
          </ac:picMkLst>
        </pc:picChg>
        <pc:picChg chg="add mod">
          <ac:chgData name="Guest User" userId="S::urn:spo:anon#6c9b8da8acf810a00eac521295cec5443aada27a2ee59e9429f83fbf4a51de67::" providerId="AD" clId="Web-{BCDD3CF1-91D0-88B2-078A-B994D8617C7F}" dt="2021-09-04T09:15:28.831" v="268" actId="14100"/>
          <ac:picMkLst>
            <pc:docMk/>
            <pc:sldMk cId="3976239241" sldId="273"/>
            <ac:picMk id="25" creationId="{310B174D-103C-4C64-B5D9-CA08B2282703}"/>
          </ac:picMkLst>
        </pc:picChg>
      </pc:sldChg>
      <pc:sldChg chg="addSp delSp modSp new mod setBg">
        <pc:chgData name="Guest User" userId="S::urn:spo:anon#6c9b8da8acf810a00eac521295cec5443aada27a2ee59e9429f83fbf4a51de67::" providerId="AD" clId="Web-{BCDD3CF1-91D0-88B2-078A-B994D8617C7F}" dt="2021-09-04T09:41:44.088" v="448" actId="14100"/>
        <pc:sldMkLst>
          <pc:docMk/>
          <pc:sldMk cId="97068487" sldId="274"/>
        </pc:sldMkLst>
        <pc:spChg chg="del">
          <ac:chgData name="Guest User" userId="S::urn:spo:anon#6c9b8da8acf810a00eac521295cec5443aada27a2ee59e9429f83fbf4a51de67::" providerId="AD" clId="Web-{BCDD3CF1-91D0-88B2-078A-B994D8617C7F}" dt="2021-09-04T08:55:20.273" v="132"/>
          <ac:spMkLst>
            <pc:docMk/>
            <pc:sldMk cId="97068487" sldId="274"/>
            <ac:spMk id="2" creationId="{4F739FD2-6EFD-48FF-87EA-54197E145F31}"/>
          </ac:spMkLst>
        </pc:spChg>
        <pc:spChg chg="del">
          <ac:chgData name="Guest User" userId="S::urn:spo:anon#6c9b8da8acf810a00eac521295cec5443aada27a2ee59e9429f83fbf4a51de67::" providerId="AD" clId="Web-{BCDD3CF1-91D0-88B2-078A-B994D8617C7F}" dt="2021-09-04T08:55:24.070" v="133"/>
          <ac:spMkLst>
            <pc:docMk/>
            <pc:sldMk cId="97068487" sldId="274"/>
            <ac:spMk id="3" creationId="{76A305A8-1106-454F-98BC-7C59D00869AA}"/>
          </ac:spMkLst>
        </pc:spChg>
        <pc:spChg chg="add del">
          <ac:chgData name="Guest User" userId="S::urn:spo:anon#6c9b8da8acf810a00eac521295cec5443aada27a2ee59e9429f83fbf4a51de67::" providerId="AD" clId="Web-{BCDD3CF1-91D0-88B2-078A-B994D8617C7F}" dt="2021-09-04T09:22:19.643" v="296"/>
          <ac:spMkLst>
            <pc:docMk/>
            <pc:sldMk cId="97068487" sldId="274"/>
            <ac:spMk id="6" creationId="{0BABF38A-8A0D-492E-BD20-6CF4D46B50BD}"/>
          </ac:spMkLst>
        </pc:spChg>
        <pc:spChg chg="add del">
          <ac:chgData name="Guest User" userId="S::urn:spo:anon#6c9b8da8acf810a00eac521295cec5443aada27a2ee59e9429f83fbf4a51de67::" providerId="AD" clId="Web-{BCDD3CF1-91D0-88B2-078A-B994D8617C7F}" dt="2021-09-04T09:22:19.643" v="296"/>
          <ac:spMkLst>
            <pc:docMk/>
            <pc:sldMk cId="97068487" sldId="274"/>
            <ac:spMk id="8" creationId="{DE61FBD7-E37C-4B38-BE44-A6D4978D7486}"/>
          </ac:spMkLst>
        </pc:spChg>
        <pc:spChg chg="add del">
          <ac:chgData name="Guest User" userId="S::urn:spo:anon#6c9b8da8acf810a00eac521295cec5443aada27a2ee59e9429f83fbf4a51de67::" providerId="AD" clId="Web-{BCDD3CF1-91D0-88B2-078A-B994D8617C7F}" dt="2021-09-04T08:55:43.618" v="136"/>
          <ac:spMkLst>
            <pc:docMk/>
            <pc:sldMk cId="97068487" sldId="274"/>
            <ac:spMk id="9" creationId="{0BABF38A-8A0D-492E-BD20-6CF4D46B50BD}"/>
          </ac:spMkLst>
        </pc:spChg>
        <pc:spChg chg="add del">
          <ac:chgData name="Guest User" userId="S::urn:spo:anon#6c9b8da8acf810a00eac521295cec5443aada27a2ee59e9429f83fbf4a51de67::" providerId="AD" clId="Web-{BCDD3CF1-91D0-88B2-078A-B994D8617C7F}" dt="2021-09-04T09:22:19.643" v="296"/>
          <ac:spMkLst>
            <pc:docMk/>
            <pc:sldMk cId="97068487" sldId="274"/>
            <ac:spMk id="10" creationId="{34F8020C-60BB-4357-8207-13221A99AE19}"/>
          </ac:spMkLst>
        </pc:spChg>
        <pc:spChg chg="add del">
          <ac:chgData name="Guest User" userId="S::urn:spo:anon#6c9b8da8acf810a00eac521295cec5443aada27a2ee59e9429f83fbf4a51de67::" providerId="AD" clId="Web-{BCDD3CF1-91D0-88B2-078A-B994D8617C7F}" dt="2021-09-04T08:55:43.618" v="136"/>
          <ac:spMkLst>
            <pc:docMk/>
            <pc:sldMk cId="97068487" sldId="274"/>
            <ac:spMk id="13" creationId="{37FDDF72-DE39-4F99-A3C1-DD9D7815D7DB}"/>
          </ac:spMkLst>
        </pc:spChg>
        <pc:spChg chg="add del">
          <ac:chgData name="Guest User" userId="S::urn:spo:anon#6c9b8da8acf810a00eac521295cec5443aada27a2ee59e9429f83fbf4a51de67::" providerId="AD" clId="Web-{BCDD3CF1-91D0-88B2-078A-B994D8617C7F}" dt="2021-09-04T08:55:43.618" v="136"/>
          <ac:spMkLst>
            <pc:docMk/>
            <pc:sldMk cId="97068487" sldId="274"/>
            <ac:spMk id="15" creationId="{5E4ECE80-3AD1-450C-B62A-98788F193948}"/>
          </ac:spMkLst>
        </pc:spChg>
        <pc:spChg chg="add del">
          <ac:chgData name="Guest User" userId="S::urn:spo:anon#6c9b8da8acf810a00eac521295cec5443aada27a2ee59e9429f83fbf4a51de67::" providerId="AD" clId="Web-{BCDD3CF1-91D0-88B2-078A-B994D8617C7F}" dt="2021-09-04T09:22:19.643" v="296"/>
          <ac:spMkLst>
            <pc:docMk/>
            <pc:sldMk cId="97068487" sldId="274"/>
            <ac:spMk id="17" creationId="{20FB2548-F441-491F-B89E-C8122CA41560}"/>
          </ac:spMkLst>
        </pc:spChg>
        <pc:spChg chg="add del">
          <ac:chgData name="Guest User" userId="S::urn:spo:anon#6c9b8da8acf810a00eac521295cec5443aada27a2ee59e9429f83fbf4a51de67::" providerId="AD" clId="Web-{BCDD3CF1-91D0-88B2-078A-B994D8617C7F}" dt="2021-09-04T09:22:19.643" v="296"/>
          <ac:spMkLst>
            <pc:docMk/>
            <pc:sldMk cId="97068487" sldId="274"/>
            <ac:spMk id="19" creationId="{392BFCFE-FD78-4EDF-BEFE-CC444DC5F307}"/>
          </ac:spMkLst>
        </pc:spChg>
        <pc:spChg chg="add del">
          <ac:chgData name="Guest User" userId="S::urn:spo:anon#6c9b8da8acf810a00eac521295cec5443aada27a2ee59e9429f83fbf4a51de67::" providerId="AD" clId="Web-{BCDD3CF1-91D0-88B2-078A-B994D8617C7F}" dt="2021-09-04T09:22:19.643" v="296"/>
          <ac:spMkLst>
            <pc:docMk/>
            <pc:sldMk cId="97068487" sldId="274"/>
            <ac:spMk id="28" creationId="{42A4FC2C-047E-45A5-965D-8E1E3BF09BC6}"/>
          </ac:spMkLst>
        </pc:spChg>
        <pc:grpChg chg="add del">
          <ac:chgData name="Guest User" userId="S::urn:spo:anon#6c9b8da8acf810a00eac521295cec5443aada27a2ee59e9429f83fbf4a51de67::" providerId="AD" clId="Web-{BCDD3CF1-91D0-88B2-078A-B994D8617C7F}" dt="2021-09-04T09:22:19.643" v="296"/>
          <ac:grpSpMkLst>
            <pc:docMk/>
            <pc:sldMk cId="97068487" sldId="274"/>
            <ac:grpSpMk id="21" creationId="{571A5182-88AD-4DEB-8200-5575BC81C26F}"/>
          </ac:grpSpMkLst>
        </pc:grpChg>
        <pc:picChg chg="add del mod">
          <ac:chgData name="Guest User" userId="S::urn:spo:anon#6c9b8da8acf810a00eac521295cec5443aada27a2ee59e9429f83fbf4a51de67::" providerId="AD" clId="Web-{BCDD3CF1-91D0-88B2-078A-B994D8617C7F}" dt="2021-09-04T08:56:13.855" v="141"/>
          <ac:picMkLst>
            <pc:docMk/>
            <pc:sldMk cId="97068487" sldId="274"/>
            <ac:picMk id="4" creationId="{3720C120-AAB1-41B0-8F39-13D9CB2EB144}"/>
          </ac:picMkLst>
        </pc:picChg>
        <pc:picChg chg="add mod">
          <ac:chgData name="Guest User" userId="S::urn:spo:anon#6c9b8da8acf810a00eac521295cec5443aada27a2ee59e9429f83fbf4a51de67::" providerId="AD" clId="Web-{BCDD3CF1-91D0-88B2-078A-B994D8617C7F}" dt="2021-09-04T09:41:44.088" v="448" actId="14100"/>
          <ac:picMkLst>
            <pc:docMk/>
            <pc:sldMk cId="97068487" sldId="274"/>
            <ac:picMk id="5" creationId="{2EE39999-8178-4688-B0CA-1223694DCDAC}"/>
          </ac:picMkLst>
        </pc:picChg>
        <pc:picChg chg="add del">
          <ac:chgData name="Guest User" userId="S::urn:spo:anon#6c9b8da8acf810a00eac521295cec5443aada27a2ee59e9429f83fbf4a51de67::" providerId="AD" clId="Web-{BCDD3CF1-91D0-88B2-078A-B994D8617C7F}" dt="2021-09-04T09:22:19.643" v="296"/>
          <ac:picMkLst>
            <pc:docMk/>
            <pc:sldMk cId="97068487" sldId="274"/>
            <ac:picMk id="7" creationId="{BC526B7A-4801-4FD1-95C8-03AF22629E87}"/>
          </ac:picMkLst>
        </pc:picChg>
        <pc:picChg chg="add del">
          <ac:chgData name="Guest User" userId="S::urn:spo:anon#6c9b8da8acf810a00eac521295cec5443aada27a2ee59e9429f83fbf4a51de67::" providerId="AD" clId="Web-{BCDD3CF1-91D0-88B2-078A-B994D8617C7F}" dt="2021-09-04T08:55:43.618" v="136"/>
          <ac:picMkLst>
            <pc:docMk/>
            <pc:sldMk cId="97068487" sldId="274"/>
            <ac:picMk id="11" creationId="{BC526B7A-4801-4FD1-95C8-03AF22629E87}"/>
          </ac:picMkLst>
        </pc:picChg>
        <pc:picChg chg="add mod ord">
          <ac:chgData name="Guest User" userId="S::urn:spo:anon#6c9b8da8acf810a00eac521295cec5443aada27a2ee59e9429f83fbf4a51de67::" providerId="AD" clId="Web-{BCDD3CF1-91D0-88B2-078A-B994D8617C7F}" dt="2021-09-04T09:29:35.487" v="393" actId="1076"/>
          <ac:picMkLst>
            <pc:docMk/>
            <pc:sldMk cId="97068487" sldId="274"/>
            <ac:picMk id="12" creationId="{7CCDD23D-324E-411E-AA6F-5EED2D42A071}"/>
          </ac:picMkLst>
        </pc:picChg>
        <pc:picChg chg="add mod">
          <ac:chgData name="Guest User" userId="S::urn:spo:anon#6c9b8da8acf810a00eac521295cec5443aada27a2ee59e9429f83fbf4a51de67::" providerId="AD" clId="Web-{BCDD3CF1-91D0-88B2-078A-B994D8617C7F}" dt="2021-09-04T09:29:31.800" v="391" actId="1076"/>
          <ac:picMkLst>
            <pc:docMk/>
            <pc:sldMk cId="97068487" sldId="274"/>
            <ac:picMk id="14" creationId="{4C29517C-F690-467D-8DC3-AC8AD8A3CA30}"/>
          </ac:picMkLst>
        </pc:picChg>
        <pc:picChg chg="add mod">
          <ac:chgData name="Guest User" userId="S::urn:spo:anon#6c9b8da8acf810a00eac521295cec5443aada27a2ee59e9429f83fbf4a51de67::" providerId="AD" clId="Web-{BCDD3CF1-91D0-88B2-078A-B994D8617C7F}" dt="2021-09-04T09:29:17.986" v="386" actId="14100"/>
          <ac:picMkLst>
            <pc:docMk/>
            <pc:sldMk cId="97068487" sldId="274"/>
            <ac:picMk id="16" creationId="{92A5053E-5F1F-4960-AF71-4B6CE54ECCA1}"/>
          </ac:picMkLst>
        </pc:picChg>
      </pc:sldChg>
    </pc:docChg>
  </pc:docChgLst>
  <pc:docChgLst>
    <pc:chgData name="Guest User" userId="S::urn:spo:anon#6c9b8da8acf810a00eac521295cec5443aada27a2ee59e9429f83fbf4a51de67::" providerId="AD" clId="Web-{E051531C-517F-8BDD-F9AC-05FBF4971062}"/>
    <pc:docChg chg="modSld sldOrd">
      <pc:chgData name="Guest User" userId="S::urn:spo:anon#6c9b8da8acf810a00eac521295cec5443aada27a2ee59e9429f83fbf4a51de67::" providerId="AD" clId="Web-{E051531C-517F-8BDD-F9AC-05FBF4971062}" dt="2021-09-03T11:54:58.926" v="32"/>
      <pc:docMkLst>
        <pc:docMk/>
      </pc:docMkLst>
      <pc:sldChg chg="ord">
        <pc:chgData name="Guest User" userId="S::urn:spo:anon#6c9b8da8acf810a00eac521295cec5443aada27a2ee59e9429f83fbf4a51de67::" providerId="AD" clId="Web-{E051531C-517F-8BDD-F9AC-05FBF4971062}" dt="2021-09-03T11:51:55.908" v="29"/>
        <pc:sldMkLst>
          <pc:docMk/>
          <pc:sldMk cId="1162156170" sldId="261"/>
        </pc:sldMkLst>
      </pc:sldChg>
      <pc:sldChg chg="mod setBg">
        <pc:chgData name="Guest User" userId="S::urn:spo:anon#6c9b8da8acf810a00eac521295cec5443aada27a2ee59e9429f83fbf4a51de67::" providerId="AD" clId="Web-{E051531C-517F-8BDD-F9AC-05FBF4971062}" dt="2021-09-03T11:54:58.926" v="32"/>
        <pc:sldMkLst>
          <pc:docMk/>
          <pc:sldMk cId="1294515468" sldId="265"/>
        </pc:sldMkLst>
      </pc:sldChg>
      <pc:sldChg chg="addSp delSp modSp">
        <pc:chgData name="Guest User" userId="S::urn:spo:anon#6c9b8da8acf810a00eac521295cec5443aada27a2ee59e9429f83fbf4a51de67::" providerId="AD" clId="Web-{E051531C-517F-8BDD-F9AC-05FBF4971062}" dt="2021-09-03T11:54:43.706" v="31"/>
        <pc:sldMkLst>
          <pc:docMk/>
          <pc:sldMk cId="3947736111" sldId="269"/>
        </pc:sldMkLst>
        <pc:spChg chg="mod">
          <ac:chgData name="Guest User" userId="S::urn:spo:anon#6c9b8da8acf810a00eac521295cec5443aada27a2ee59e9429f83fbf4a51de67::" providerId="AD" clId="Web-{E051531C-517F-8BDD-F9AC-05FBF4971062}" dt="2021-09-03T11:54:43.706" v="31"/>
          <ac:spMkLst>
            <pc:docMk/>
            <pc:sldMk cId="3947736111" sldId="269"/>
            <ac:spMk id="2" creationId="{EFDD9E28-9AB8-4C10-AF65-1E358DB8B8DC}"/>
          </ac:spMkLst>
        </pc:spChg>
        <pc:spChg chg="mod">
          <ac:chgData name="Guest User" userId="S::urn:spo:anon#6c9b8da8acf810a00eac521295cec5443aada27a2ee59e9429f83fbf4a51de67::" providerId="AD" clId="Web-{E051531C-517F-8BDD-F9AC-05FBF4971062}" dt="2021-09-03T11:54:43.706" v="31"/>
          <ac:spMkLst>
            <pc:docMk/>
            <pc:sldMk cId="3947736111" sldId="269"/>
            <ac:spMk id="3" creationId="{F6570F15-C464-496E-8A99-A3CCF520AAB7}"/>
          </ac:spMkLst>
        </pc:spChg>
        <pc:spChg chg="del">
          <ac:chgData name="Guest User" userId="S::urn:spo:anon#6c9b8da8acf810a00eac521295cec5443aada27a2ee59e9429f83fbf4a51de67::" providerId="AD" clId="Web-{E051531C-517F-8BDD-F9AC-05FBF4971062}" dt="2021-09-03T11:54:43.706" v="31"/>
          <ac:spMkLst>
            <pc:docMk/>
            <pc:sldMk cId="3947736111" sldId="269"/>
            <ac:spMk id="9" creationId="{0BABF38A-8A0D-492E-BD20-6CF4D46B50BD}"/>
          </ac:spMkLst>
        </pc:spChg>
        <pc:spChg chg="del">
          <ac:chgData name="Guest User" userId="S::urn:spo:anon#6c9b8da8acf810a00eac521295cec5443aada27a2ee59e9429f83fbf4a51de67::" providerId="AD" clId="Web-{E051531C-517F-8BDD-F9AC-05FBF4971062}" dt="2021-09-03T11:54:43.706" v="31"/>
          <ac:spMkLst>
            <pc:docMk/>
            <pc:sldMk cId="3947736111" sldId="269"/>
            <ac:spMk id="13" creationId="{1E644DE9-8D09-43E2-BA69-F57482CFC93A}"/>
          </ac:spMkLst>
        </pc:spChg>
        <pc:spChg chg="del">
          <ac:chgData name="Guest User" userId="S::urn:spo:anon#6c9b8da8acf810a00eac521295cec5443aada27a2ee59e9429f83fbf4a51de67::" providerId="AD" clId="Web-{E051531C-517F-8BDD-F9AC-05FBF4971062}" dt="2021-09-03T11:54:43.706" v="31"/>
          <ac:spMkLst>
            <pc:docMk/>
            <pc:sldMk cId="3947736111" sldId="269"/>
            <ac:spMk id="15" creationId="{6C23C919-B32E-40FF-B3D8-631316E84E3E}"/>
          </ac:spMkLst>
        </pc:spChg>
        <pc:spChg chg="add">
          <ac:chgData name="Guest User" userId="S::urn:spo:anon#6c9b8da8acf810a00eac521295cec5443aada27a2ee59e9429f83fbf4a51de67::" providerId="AD" clId="Web-{E051531C-517F-8BDD-F9AC-05FBF4971062}" dt="2021-09-03T11:54:43.706" v="31"/>
          <ac:spMkLst>
            <pc:docMk/>
            <pc:sldMk cId="3947736111" sldId="269"/>
            <ac:spMk id="20" creationId="{8651CFA9-6065-4243-AC48-858E359780B1}"/>
          </ac:spMkLst>
        </pc:spChg>
        <pc:spChg chg="add">
          <ac:chgData name="Guest User" userId="S::urn:spo:anon#6c9b8da8acf810a00eac521295cec5443aada27a2ee59e9429f83fbf4a51de67::" providerId="AD" clId="Web-{E051531C-517F-8BDD-F9AC-05FBF4971062}" dt="2021-09-03T11:54:43.706" v="31"/>
          <ac:spMkLst>
            <pc:docMk/>
            <pc:sldMk cId="3947736111" sldId="269"/>
            <ac:spMk id="22" creationId="{E8B2F707-EF35-4955-8439-F76145F3CD7E}"/>
          </ac:spMkLst>
        </pc:spChg>
        <pc:spChg chg="add">
          <ac:chgData name="Guest User" userId="S::urn:spo:anon#6c9b8da8acf810a00eac521295cec5443aada27a2ee59e9429f83fbf4a51de67::" providerId="AD" clId="Web-{E051531C-517F-8BDD-F9AC-05FBF4971062}" dt="2021-09-03T11:54:43.706" v="31"/>
          <ac:spMkLst>
            <pc:docMk/>
            <pc:sldMk cId="3947736111" sldId="269"/>
            <ac:spMk id="24" creationId="{DA476813-4CEE-408B-852D-3E51E30B17BE}"/>
          </ac:spMkLst>
        </pc:spChg>
        <pc:grpChg chg="add">
          <ac:chgData name="Guest User" userId="S::urn:spo:anon#6c9b8da8acf810a00eac521295cec5443aada27a2ee59e9429f83fbf4a51de67::" providerId="AD" clId="Web-{E051531C-517F-8BDD-F9AC-05FBF4971062}" dt="2021-09-03T11:54:43.706" v="31"/>
          <ac:grpSpMkLst>
            <pc:docMk/>
            <pc:sldMk cId="3947736111" sldId="269"/>
            <ac:grpSpMk id="26" creationId="{245C754D-F6B0-4E8B-BCBC-51B5E2863D57}"/>
          </ac:grpSpMkLst>
        </pc:grpChg>
        <pc:picChg chg="mod">
          <ac:chgData name="Guest User" userId="S::urn:spo:anon#6c9b8da8acf810a00eac521295cec5443aada27a2ee59e9429f83fbf4a51de67::" providerId="AD" clId="Web-{E051531C-517F-8BDD-F9AC-05FBF4971062}" dt="2021-09-03T11:54:43.706" v="31"/>
          <ac:picMkLst>
            <pc:docMk/>
            <pc:sldMk cId="3947736111" sldId="269"/>
            <ac:picMk id="5" creationId="{F15365C9-8524-41C9-87F0-CC2C2EC8C423}"/>
          </ac:picMkLst>
        </pc:picChg>
        <pc:picChg chg="del">
          <ac:chgData name="Guest User" userId="S::urn:spo:anon#6c9b8da8acf810a00eac521295cec5443aada27a2ee59e9429f83fbf4a51de67::" providerId="AD" clId="Web-{E051531C-517F-8BDD-F9AC-05FBF4971062}" dt="2021-09-03T11:54:43.706" v="31"/>
          <ac:picMkLst>
            <pc:docMk/>
            <pc:sldMk cId="3947736111" sldId="269"/>
            <ac:picMk id="11" creationId="{BC526B7A-4801-4FD1-95C8-03AF22629E87}"/>
          </ac:picMkLst>
        </pc:picChg>
      </pc:sldChg>
      <pc:sldChg chg="modSp ord">
        <pc:chgData name="Guest User" userId="S::urn:spo:anon#6c9b8da8acf810a00eac521295cec5443aada27a2ee59e9429f83fbf4a51de67::" providerId="AD" clId="Web-{E051531C-517F-8BDD-F9AC-05FBF4971062}" dt="2021-09-03T11:51:57.237" v="30"/>
        <pc:sldMkLst>
          <pc:docMk/>
          <pc:sldMk cId="1442790416" sldId="270"/>
        </pc:sldMkLst>
        <pc:spChg chg="mod">
          <ac:chgData name="Guest User" userId="S::urn:spo:anon#6c9b8da8acf810a00eac521295cec5443aada27a2ee59e9429f83fbf4a51de67::" providerId="AD" clId="Web-{E051531C-517F-8BDD-F9AC-05FBF4971062}" dt="2021-09-03T11:51:55.705" v="28" actId="20577"/>
          <ac:spMkLst>
            <pc:docMk/>
            <pc:sldMk cId="1442790416" sldId="270"/>
            <ac:spMk id="3" creationId="{EB54E639-8EE8-407B-B7F4-5F239BFB73FB}"/>
          </ac:spMkLst>
        </pc:spChg>
      </pc:sldChg>
    </pc:docChg>
  </pc:docChgLst>
  <pc:docChgLst>
    <pc:chgData name="Guest User" userId="S::urn:spo:anon#6c9b8da8acf810a00eac521295cec5443aada27a2ee59e9429f83fbf4a51de67::" providerId="AD" clId="Web-{A82B014D-F6E3-8176-47AD-CB7DF538BC7C}"/>
    <pc:docChg chg="sldOrd">
      <pc:chgData name="Guest User" userId="S::urn:spo:anon#6c9b8da8acf810a00eac521295cec5443aada27a2ee59e9429f83fbf4a51de67::" providerId="AD" clId="Web-{A82B014D-F6E3-8176-47AD-CB7DF538BC7C}" dt="2021-09-03T11:25:59.362" v="0"/>
      <pc:docMkLst>
        <pc:docMk/>
      </pc:docMkLst>
      <pc:sldChg chg="ord">
        <pc:chgData name="Guest User" userId="S::urn:spo:anon#6c9b8da8acf810a00eac521295cec5443aada27a2ee59e9429f83fbf4a51de67::" providerId="AD" clId="Web-{A82B014D-F6E3-8176-47AD-CB7DF538BC7C}" dt="2021-09-03T11:25:59.362" v="0"/>
        <pc:sldMkLst>
          <pc:docMk/>
          <pc:sldMk cId="889955409" sldId="271"/>
        </pc:sldMkLst>
      </pc:sldChg>
    </pc:docChg>
  </pc:docChgLst>
  <pc:docChgLst>
    <pc:chgData name="Guest User" userId="S::urn:spo:anon#6c9b8da8acf810a00eac521295cec5443aada27a2ee59e9429f83fbf4a51de67::" providerId="AD" clId="Web-{F22E43D1-8D8A-BD53-1047-153CA39FA69F}"/>
    <pc:docChg chg="addSld delSld modSld">
      <pc:chgData name="Guest User" userId="S::urn:spo:anon#6c9b8da8acf810a00eac521295cec5443aada27a2ee59e9429f83fbf4a51de67::" providerId="AD" clId="Web-{F22E43D1-8D8A-BD53-1047-153CA39FA69F}" dt="2021-09-04T09:52:43.776" v="175" actId="1076"/>
      <pc:docMkLst>
        <pc:docMk/>
      </pc:docMkLst>
      <pc:sldChg chg="addSp modSp del">
        <pc:chgData name="Guest User" userId="S::urn:spo:anon#6c9b8da8acf810a00eac521295cec5443aada27a2ee59e9429f83fbf4a51de67::" providerId="AD" clId="Web-{F22E43D1-8D8A-BD53-1047-153CA39FA69F}" dt="2021-09-04T09:35:29.313" v="133"/>
        <pc:sldMkLst>
          <pc:docMk/>
          <pc:sldMk cId="1162156170" sldId="261"/>
        </pc:sldMkLst>
        <pc:spChg chg="add mod">
          <ac:chgData name="Guest User" userId="S::urn:spo:anon#6c9b8da8acf810a00eac521295cec5443aada27a2ee59e9429f83fbf4a51de67::" providerId="AD" clId="Web-{F22E43D1-8D8A-BD53-1047-153CA39FA69F}" dt="2021-09-04T09:35:16.046" v="132"/>
          <ac:spMkLst>
            <pc:docMk/>
            <pc:sldMk cId="1162156170" sldId="261"/>
            <ac:spMk id="4" creationId="{0FF79762-D0F1-4F66-AE85-27CB2BC81D48}"/>
          </ac:spMkLst>
        </pc:spChg>
        <pc:picChg chg="add mod">
          <ac:chgData name="Guest User" userId="S::urn:spo:anon#6c9b8da8acf810a00eac521295cec5443aada27a2ee59e9429f83fbf4a51de67::" providerId="AD" clId="Web-{F22E43D1-8D8A-BD53-1047-153CA39FA69F}" dt="2021-09-04T09:35:16.015" v="130"/>
          <ac:picMkLst>
            <pc:docMk/>
            <pc:sldMk cId="1162156170" sldId="261"/>
            <ac:picMk id="3" creationId="{B1263110-84D7-41E9-8777-61EB57C55AC4}"/>
          </ac:picMkLst>
        </pc:picChg>
      </pc:sldChg>
      <pc:sldChg chg="addSp delSp modSp addAnim">
        <pc:chgData name="Guest User" userId="S::urn:spo:anon#6c9b8da8acf810a00eac521295cec5443aada27a2ee59e9429f83fbf4a51de67::" providerId="AD" clId="Web-{F22E43D1-8D8A-BD53-1047-153CA39FA69F}" dt="2021-09-04T08:34:35.182" v="54" actId="20577"/>
        <pc:sldMkLst>
          <pc:docMk/>
          <pc:sldMk cId="2524642252" sldId="263"/>
        </pc:sldMkLst>
        <pc:spChg chg="mod ord">
          <ac:chgData name="Guest User" userId="S::urn:spo:anon#6c9b8da8acf810a00eac521295cec5443aada27a2ee59e9429f83fbf4a51de67::" providerId="AD" clId="Web-{F22E43D1-8D8A-BD53-1047-153CA39FA69F}" dt="2021-09-04T08:34:35.182" v="54" actId="20577"/>
          <ac:spMkLst>
            <pc:docMk/>
            <pc:sldMk cId="2524642252" sldId="263"/>
            <ac:spMk id="2" creationId="{E1BC4BFB-A9D9-4822-B1B5-E50FE719B733}"/>
          </ac:spMkLst>
        </pc:spChg>
        <pc:spChg chg="del">
          <ac:chgData name="Guest User" userId="S::urn:spo:anon#6c9b8da8acf810a00eac521295cec5443aada27a2ee59e9429f83fbf4a51de67::" providerId="AD" clId="Web-{F22E43D1-8D8A-BD53-1047-153CA39FA69F}" dt="2021-09-04T08:29:59.069" v="47"/>
          <ac:spMkLst>
            <pc:docMk/>
            <pc:sldMk cId="2524642252" sldId="263"/>
            <ac:spMk id="9" creationId="{E2748806-3AF5-4078-830A-C1F26BF1B200}"/>
          </ac:spMkLst>
        </pc:spChg>
        <pc:spChg chg="del">
          <ac:chgData name="Guest User" userId="S::urn:spo:anon#6c9b8da8acf810a00eac521295cec5443aada27a2ee59e9429f83fbf4a51de67::" providerId="AD" clId="Web-{F22E43D1-8D8A-BD53-1047-153CA39FA69F}" dt="2021-09-04T08:29:59.069" v="47"/>
          <ac:spMkLst>
            <pc:docMk/>
            <pc:sldMk cId="2524642252" sldId="263"/>
            <ac:spMk id="11" creationId="{BF991FCB-5132-414C-B377-526F56121B69}"/>
          </ac:spMkLst>
        </pc:spChg>
        <pc:spChg chg="del">
          <ac:chgData name="Guest User" userId="S::urn:spo:anon#6c9b8da8acf810a00eac521295cec5443aada27a2ee59e9429f83fbf4a51de67::" providerId="AD" clId="Web-{F22E43D1-8D8A-BD53-1047-153CA39FA69F}" dt="2021-09-04T08:29:59.069" v="47"/>
          <ac:spMkLst>
            <pc:docMk/>
            <pc:sldMk cId="2524642252" sldId="263"/>
            <ac:spMk id="13" creationId="{F23DAFF7-4C98-4E0E-8986-198D54B6C1F0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8:33:51.179" v="52"/>
          <ac:spMkLst>
            <pc:docMk/>
            <pc:sldMk cId="2524642252" sldId="263"/>
            <ac:spMk id="18" creationId="{E2748806-3AF5-4078-830A-C1F26BF1B200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8:33:51.179" v="52"/>
          <ac:spMkLst>
            <pc:docMk/>
            <pc:sldMk cId="2524642252" sldId="263"/>
            <ac:spMk id="20" creationId="{BF991FCB-5132-414C-B377-526F56121B69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8:33:51.179" v="52"/>
          <ac:spMkLst>
            <pc:docMk/>
            <pc:sldMk cId="2524642252" sldId="263"/>
            <ac:spMk id="22" creationId="{F23DAFF7-4C98-4E0E-8986-198D54B6C1F0}"/>
          </ac:spMkLst>
        </pc:spChg>
        <pc:spChg chg="add">
          <ac:chgData name="Guest User" userId="S::urn:spo:anon#6c9b8da8acf810a00eac521295cec5443aada27a2ee59e9429f83fbf4a51de67::" providerId="AD" clId="Web-{F22E43D1-8D8A-BD53-1047-153CA39FA69F}" dt="2021-09-04T08:33:51.179" v="52"/>
          <ac:spMkLst>
            <pc:docMk/>
            <pc:sldMk cId="2524642252" sldId="263"/>
            <ac:spMk id="27" creationId="{37FDDF72-DE39-4F99-A3C1-DD9D7815D7DB}"/>
          </ac:spMkLst>
        </pc:spChg>
        <pc:spChg chg="add">
          <ac:chgData name="Guest User" userId="S::urn:spo:anon#6c9b8da8acf810a00eac521295cec5443aada27a2ee59e9429f83fbf4a51de67::" providerId="AD" clId="Web-{F22E43D1-8D8A-BD53-1047-153CA39FA69F}" dt="2021-09-04T08:33:51.179" v="52"/>
          <ac:spMkLst>
            <pc:docMk/>
            <pc:sldMk cId="2524642252" sldId="263"/>
            <ac:spMk id="29" creationId="{5E4ECE80-3AD1-450C-B62A-98788F193948}"/>
          </ac:spMkLst>
        </pc:spChg>
        <pc:grpChg chg="add">
          <ac:chgData name="Guest User" userId="S::urn:spo:anon#6c9b8da8acf810a00eac521295cec5443aada27a2ee59e9429f83fbf4a51de67::" providerId="AD" clId="Web-{F22E43D1-8D8A-BD53-1047-153CA39FA69F}" dt="2021-09-04T08:33:51.179" v="52"/>
          <ac:grpSpMkLst>
            <pc:docMk/>
            <pc:sldMk cId="2524642252" sldId="263"/>
            <ac:grpSpMk id="31" creationId="{B9632603-447F-4389-863D-9820DB9915A2}"/>
          </ac:grpSpMkLst>
        </pc:grpChg>
        <pc:picChg chg="add mod">
          <ac:chgData name="Guest User" userId="S::urn:spo:anon#6c9b8da8acf810a00eac521295cec5443aada27a2ee59e9429f83fbf4a51de67::" providerId="AD" clId="Web-{F22E43D1-8D8A-BD53-1047-153CA39FA69F}" dt="2021-09-04T08:33:51.179" v="52"/>
          <ac:picMkLst>
            <pc:docMk/>
            <pc:sldMk cId="2524642252" sldId="263"/>
            <ac:picMk id="4" creationId="{274F2523-72A1-4D28-8AE0-C171E55F241A}"/>
          </ac:picMkLst>
        </pc:picChg>
        <pc:picChg chg="del">
          <ac:chgData name="Guest User" userId="S::urn:spo:anon#6c9b8da8acf810a00eac521295cec5443aada27a2ee59e9429f83fbf4a51de67::" providerId="AD" clId="Web-{F22E43D1-8D8A-BD53-1047-153CA39FA69F}" dt="2021-09-04T08:23:48.636" v="45"/>
          <ac:picMkLst>
            <pc:docMk/>
            <pc:sldMk cId="2524642252" sldId="263"/>
            <ac:picMk id="5" creationId="{3EA4EBCA-8D6E-4916-9732-A84B2BDE459D}"/>
          </ac:picMkLst>
        </pc:picChg>
      </pc:sldChg>
      <pc:sldChg chg="addSp delSp modSp addAnim">
        <pc:chgData name="Guest User" userId="S::urn:spo:anon#6c9b8da8acf810a00eac521295cec5443aada27a2ee59e9429f83fbf4a51de67::" providerId="AD" clId="Web-{F22E43D1-8D8A-BD53-1047-153CA39FA69F}" dt="2021-09-04T09:14:21.365" v="83"/>
        <pc:sldMkLst>
          <pc:docMk/>
          <pc:sldMk cId="1294515468" sldId="265"/>
        </pc:sldMkLst>
        <pc:spChg chg="mod ord">
          <ac:chgData name="Guest User" userId="S::urn:spo:anon#6c9b8da8acf810a00eac521295cec5443aada27a2ee59e9429f83fbf4a51de67::" providerId="AD" clId="Web-{F22E43D1-8D8A-BD53-1047-153CA39FA69F}" dt="2021-09-04T09:14:21.365" v="83"/>
          <ac:spMkLst>
            <pc:docMk/>
            <pc:sldMk cId="1294515468" sldId="265"/>
            <ac:spMk id="2" creationId="{481DD742-94BD-4E38-98DC-74E0CC1E80B0}"/>
          </ac:spMkLst>
        </pc:spChg>
        <pc:spChg chg="add mod">
          <ac:chgData name="Guest User" userId="S::urn:spo:anon#6c9b8da8acf810a00eac521295cec5443aada27a2ee59e9429f83fbf4a51de67::" providerId="AD" clId="Web-{F22E43D1-8D8A-BD53-1047-153CA39FA69F}" dt="2021-09-04T09:12:52.640" v="64"/>
          <ac:spMkLst>
            <pc:docMk/>
            <pc:sldMk cId="1294515468" sldId="265"/>
            <ac:spMk id="4" creationId="{A4EF7F9A-8C9E-4603-B86E-872CE4FBF422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12:52.640" v="64"/>
          <ac:spMkLst>
            <pc:docMk/>
            <pc:sldMk cId="1294515468" sldId="265"/>
            <ac:spMk id="6" creationId="{0BABF38A-8A0D-492E-BD20-6CF4D46B50BD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12:52.640" v="64"/>
          <ac:spMkLst>
            <pc:docMk/>
            <pc:sldMk cId="1294515468" sldId="265"/>
            <ac:spMk id="8" creationId="{1E644DE9-8D09-43E2-BA69-F57482CFC93A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12:52.640" v="64"/>
          <ac:spMkLst>
            <pc:docMk/>
            <pc:sldMk cId="1294515468" sldId="265"/>
            <ac:spMk id="10" creationId="{6C23C919-B32E-40FF-B3D8-631316E84E3E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10:38.583" v="58"/>
          <ac:spMkLst>
            <pc:docMk/>
            <pc:sldMk cId="1294515468" sldId="265"/>
            <ac:spMk id="14" creationId="{0BABF38A-8A0D-492E-BD20-6CF4D46B50BD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13:37.612" v="68"/>
          <ac:spMkLst>
            <pc:docMk/>
            <pc:sldMk cId="1294515468" sldId="265"/>
            <ac:spMk id="16" creationId="{0BABF38A-8A0D-492E-BD20-6CF4D46B50BD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13:37.612" v="68"/>
          <ac:spMkLst>
            <pc:docMk/>
            <pc:sldMk cId="1294515468" sldId="265"/>
            <ac:spMk id="20" creationId="{E2748806-3AF5-4078-830A-C1F26BF1B200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10:38.583" v="58"/>
          <ac:spMkLst>
            <pc:docMk/>
            <pc:sldMk cId="1294515468" sldId="265"/>
            <ac:spMk id="21" creationId="{297F7562-DBE2-4729-835D-1486BBB4373A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13:37.612" v="68"/>
          <ac:spMkLst>
            <pc:docMk/>
            <pc:sldMk cId="1294515468" sldId="265"/>
            <ac:spMk id="22" creationId="{BF991FCB-5132-414C-B377-526F56121B69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10:38.583" v="58"/>
          <ac:spMkLst>
            <pc:docMk/>
            <pc:sldMk cId="1294515468" sldId="265"/>
            <ac:spMk id="23" creationId="{DCE0245F-7D4D-413E-940B-1D9D9A171161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13:37.612" v="68"/>
          <ac:spMkLst>
            <pc:docMk/>
            <pc:sldMk cId="1294515468" sldId="265"/>
            <ac:spMk id="24" creationId="{F23DAFF7-4C98-4E0E-8986-198D54B6C1F0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14:21.365" v="83"/>
          <ac:spMkLst>
            <pc:docMk/>
            <pc:sldMk cId="1294515468" sldId="265"/>
            <ac:spMk id="29" creationId="{0BABF38A-8A0D-492E-BD20-6CF4D46B50BD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14:21.365" v="83"/>
          <ac:spMkLst>
            <pc:docMk/>
            <pc:sldMk cId="1294515468" sldId="265"/>
            <ac:spMk id="33" creationId="{1E644DE9-8D09-43E2-BA69-F57482CFC93A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14:21.365" v="83"/>
          <ac:spMkLst>
            <pc:docMk/>
            <pc:sldMk cId="1294515468" sldId="265"/>
            <ac:spMk id="35" creationId="{6C23C919-B32E-40FF-B3D8-631316E84E3E}"/>
          </ac:spMkLst>
        </pc:spChg>
        <pc:spChg chg="add">
          <ac:chgData name="Guest User" userId="S::urn:spo:anon#6c9b8da8acf810a00eac521295cec5443aada27a2ee59e9429f83fbf4a51de67::" providerId="AD" clId="Web-{F22E43D1-8D8A-BD53-1047-153CA39FA69F}" dt="2021-09-04T09:14:21.365" v="83"/>
          <ac:spMkLst>
            <pc:docMk/>
            <pc:sldMk cId="1294515468" sldId="265"/>
            <ac:spMk id="40" creationId="{0BABF38A-8A0D-492E-BD20-6CF4D46B50BD}"/>
          </ac:spMkLst>
        </pc:spChg>
        <pc:spChg chg="add">
          <ac:chgData name="Guest User" userId="S::urn:spo:anon#6c9b8da8acf810a00eac521295cec5443aada27a2ee59e9429f83fbf4a51de67::" providerId="AD" clId="Web-{F22E43D1-8D8A-BD53-1047-153CA39FA69F}" dt="2021-09-04T09:14:21.365" v="83"/>
          <ac:spMkLst>
            <pc:docMk/>
            <pc:sldMk cId="1294515468" sldId="265"/>
            <ac:spMk id="44" creationId="{37FDDF72-DE39-4F99-A3C1-DD9D7815D7DB}"/>
          </ac:spMkLst>
        </pc:spChg>
        <pc:spChg chg="add">
          <ac:chgData name="Guest User" userId="S::urn:spo:anon#6c9b8da8acf810a00eac521295cec5443aada27a2ee59e9429f83fbf4a51de67::" providerId="AD" clId="Web-{F22E43D1-8D8A-BD53-1047-153CA39FA69F}" dt="2021-09-04T09:14:21.365" v="83"/>
          <ac:spMkLst>
            <pc:docMk/>
            <pc:sldMk cId="1294515468" sldId="265"/>
            <ac:spMk id="46" creationId="{5E4ECE80-3AD1-450C-B62A-98788F193948}"/>
          </ac:spMkLst>
        </pc:spChg>
        <pc:grpChg chg="add del">
          <ac:chgData name="Guest User" userId="S::urn:spo:anon#6c9b8da8acf810a00eac521295cec5443aada27a2ee59e9429f83fbf4a51de67::" providerId="AD" clId="Web-{F22E43D1-8D8A-BD53-1047-153CA39FA69F}" dt="2021-09-04T09:10:38.583" v="58"/>
          <ac:grpSpMkLst>
            <pc:docMk/>
            <pc:sldMk cId="1294515468" sldId="265"/>
            <ac:grpSpMk id="25" creationId="{5BB11B77-16CE-4796-9677-F0ED67FCEC1B}"/>
          </ac:grpSpMkLst>
        </pc:grpChg>
        <pc:picChg chg="add mod">
          <ac:chgData name="Guest User" userId="S::urn:spo:anon#6c9b8da8acf810a00eac521295cec5443aada27a2ee59e9429f83fbf4a51de67::" providerId="AD" clId="Web-{F22E43D1-8D8A-BD53-1047-153CA39FA69F}" dt="2021-09-04T09:14:21.365" v="83"/>
          <ac:picMkLst>
            <pc:docMk/>
            <pc:sldMk cId="1294515468" sldId="265"/>
            <ac:picMk id="3" creationId="{90C322B1-59DA-40F3-9AFE-361D83216943}"/>
          </ac:picMkLst>
        </pc:picChg>
        <pc:picChg chg="add del">
          <ac:chgData name="Guest User" userId="S::urn:spo:anon#6c9b8da8acf810a00eac521295cec5443aada27a2ee59e9429f83fbf4a51de67::" providerId="AD" clId="Web-{F22E43D1-8D8A-BD53-1047-153CA39FA69F}" dt="2021-09-04T09:12:52.640" v="64"/>
          <ac:picMkLst>
            <pc:docMk/>
            <pc:sldMk cId="1294515468" sldId="265"/>
            <ac:picMk id="7" creationId="{BC526B7A-4801-4FD1-95C8-03AF22629E87}"/>
          </ac:picMkLst>
        </pc:picChg>
        <pc:picChg chg="del mod ord">
          <ac:chgData name="Guest User" userId="S::urn:spo:anon#6c9b8da8acf810a00eac521295cec5443aada27a2ee59e9429f83fbf4a51de67::" providerId="AD" clId="Web-{F22E43D1-8D8A-BD53-1047-153CA39FA69F}" dt="2021-09-04T09:12:33.873" v="63"/>
          <ac:picMkLst>
            <pc:docMk/>
            <pc:sldMk cId="1294515468" sldId="265"/>
            <ac:picMk id="12" creationId="{91EE6B45-16B5-413D-B6EE-DDE8BC2CACE7}"/>
          </ac:picMkLst>
        </pc:picChg>
        <pc:picChg chg="add del">
          <ac:chgData name="Guest User" userId="S::urn:spo:anon#6c9b8da8acf810a00eac521295cec5443aada27a2ee59e9429f83fbf4a51de67::" providerId="AD" clId="Web-{F22E43D1-8D8A-BD53-1047-153CA39FA69F}" dt="2021-09-04T09:13:37.612" v="68"/>
          <ac:picMkLst>
            <pc:docMk/>
            <pc:sldMk cId="1294515468" sldId="265"/>
            <ac:picMk id="18" creationId="{BC526B7A-4801-4FD1-95C8-03AF22629E87}"/>
          </ac:picMkLst>
        </pc:picChg>
        <pc:picChg chg="add del">
          <ac:chgData name="Guest User" userId="S::urn:spo:anon#6c9b8da8acf810a00eac521295cec5443aada27a2ee59e9429f83fbf4a51de67::" providerId="AD" clId="Web-{F22E43D1-8D8A-BD53-1047-153CA39FA69F}" dt="2021-09-04T09:10:38.583" v="58"/>
          <ac:picMkLst>
            <pc:docMk/>
            <pc:sldMk cId="1294515468" sldId="265"/>
            <ac:picMk id="19" creationId="{BC526B7A-4801-4FD1-95C8-03AF22629E87}"/>
          </ac:picMkLst>
        </pc:picChg>
        <pc:picChg chg="add del">
          <ac:chgData name="Guest User" userId="S::urn:spo:anon#6c9b8da8acf810a00eac521295cec5443aada27a2ee59e9429f83fbf4a51de67::" providerId="AD" clId="Web-{F22E43D1-8D8A-BD53-1047-153CA39FA69F}" dt="2021-09-04T09:14:21.365" v="83"/>
          <ac:picMkLst>
            <pc:docMk/>
            <pc:sldMk cId="1294515468" sldId="265"/>
            <ac:picMk id="31" creationId="{BC526B7A-4801-4FD1-95C8-03AF22629E87}"/>
          </ac:picMkLst>
        </pc:picChg>
        <pc:picChg chg="add">
          <ac:chgData name="Guest User" userId="S::urn:spo:anon#6c9b8da8acf810a00eac521295cec5443aada27a2ee59e9429f83fbf4a51de67::" providerId="AD" clId="Web-{F22E43D1-8D8A-BD53-1047-153CA39FA69F}" dt="2021-09-04T09:14:21.365" v="83"/>
          <ac:picMkLst>
            <pc:docMk/>
            <pc:sldMk cId="1294515468" sldId="265"/>
            <ac:picMk id="42" creationId="{BC526B7A-4801-4FD1-95C8-03AF22629E87}"/>
          </ac:picMkLst>
        </pc:picChg>
      </pc:sldChg>
      <pc:sldChg chg="addSp delSp modSp">
        <pc:chgData name="Guest User" userId="S::urn:spo:anon#6c9b8da8acf810a00eac521295cec5443aada27a2ee59e9429f83fbf4a51de67::" providerId="AD" clId="Web-{F22E43D1-8D8A-BD53-1047-153CA39FA69F}" dt="2021-09-04T09:41:37.698" v="162"/>
        <pc:sldMkLst>
          <pc:docMk/>
          <pc:sldMk cId="1108888584" sldId="267"/>
        </pc:sldMkLst>
        <pc:spChg chg="mod ord">
          <ac:chgData name="Guest User" userId="S::urn:spo:anon#6c9b8da8acf810a00eac521295cec5443aada27a2ee59e9429f83fbf4a51de67::" providerId="AD" clId="Web-{F22E43D1-8D8A-BD53-1047-153CA39FA69F}" dt="2021-09-04T09:41:37.698" v="162"/>
          <ac:spMkLst>
            <pc:docMk/>
            <pc:sldMk cId="1108888584" sldId="267"/>
            <ac:spMk id="2" creationId="{78345839-F1DC-4D2B-895C-7B9B38747D95}"/>
          </ac:spMkLst>
        </pc:spChg>
        <pc:spChg chg="add del mod">
          <ac:chgData name="Guest User" userId="S::urn:spo:anon#6c9b8da8acf810a00eac521295cec5443aada27a2ee59e9429f83fbf4a51de67::" providerId="AD" clId="Web-{F22E43D1-8D8A-BD53-1047-153CA39FA69F}" dt="2021-09-04T09:41:03.148" v="157"/>
          <ac:spMkLst>
            <pc:docMk/>
            <pc:sldMk cId="1108888584" sldId="267"/>
            <ac:spMk id="5" creationId="{39AFA9C5-24FE-4D1D-9D11-4936D4C25738}"/>
          </ac:spMkLst>
        </pc:spChg>
        <pc:spChg chg="add mod">
          <ac:chgData name="Guest User" userId="S::urn:spo:anon#6c9b8da8acf810a00eac521295cec5443aada27a2ee59e9429f83fbf4a51de67::" providerId="AD" clId="Web-{F22E43D1-8D8A-BD53-1047-153CA39FA69F}" dt="2021-09-04T09:41:37.698" v="162"/>
          <ac:spMkLst>
            <pc:docMk/>
            <pc:sldMk cId="1108888584" sldId="267"/>
            <ac:spMk id="9" creationId="{10E9046D-41E5-4A9D-97E2-E2F1A25163CF}"/>
          </ac:spMkLst>
        </pc:spChg>
        <pc:spChg chg="del">
          <ac:chgData name="Guest User" userId="S::urn:spo:anon#6c9b8da8acf810a00eac521295cec5443aada27a2ee59e9429f83fbf4a51de67::" providerId="AD" clId="Web-{F22E43D1-8D8A-BD53-1047-153CA39FA69F}" dt="2021-09-04T09:38:48.764" v="147"/>
          <ac:spMkLst>
            <pc:docMk/>
            <pc:sldMk cId="1108888584" sldId="267"/>
            <ac:spMk id="10" creationId="{0BABF38A-8A0D-492E-BD20-6CF4D46B50BD}"/>
          </ac:spMkLst>
        </pc:spChg>
        <pc:spChg chg="del">
          <ac:chgData name="Guest User" userId="S::urn:spo:anon#6c9b8da8acf810a00eac521295cec5443aada27a2ee59e9429f83fbf4a51de67::" providerId="AD" clId="Web-{F22E43D1-8D8A-BD53-1047-153CA39FA69F}" dt="2021-09-04T09:38:48.764" v="147"/>
          <ac:spMkLst>
            <pc:docMk/>
            <pc:sldMk cId="1108888584" sldId="267"/>
            <ac:spMk id="14" creationId="{DE61FBD7-E37C-4B38-BE44-A6D4978D7486}"/>
          </ac:spMkLst>
        </pc:spChg>
        <pc:spChg chg="del">
          <ac:chgData name="Guest User" userId="S::urn:spo:anon#6c9b8da8acf810a00eac521295cec5443aada27a2ee59e9429f83fbf4a51de67::" providerId="AD" clId="Web-{F22E43D1-8D8A-BD53-1047-153CA39FA69F}" dt="2021-09-04T09:38:48.764" v="147"/>
          <ac:spMkLst>
            <pc:docMk/>
            <pc:sldMk cId="1108888584" sldId="267"/>
            <ac:spMk id="16" creationId="{392BFCFE-FD78-4EDF-BEFE-CC444DC5F307}"/>
          </ac:spMkLst>
        </pc:spChg>
        <pc:spChg chg="del">
          <ac:chgData name="Guest User" userId="S::urn:spo:anon#6c9b8da8acf810a00eac521295cec5443aada27a2ee59e9429f83fbf4a51de67::" providerId="AD" clId="Web-{F22E43D1-8D8A-BD53-1047-153CA39FA69F}" dt="2021-09-04T09:38:48.764" v="147"/>
          <ac:spMkLst>
            <pc:docMk/>
            <pc:sldMk cId="1108888584" sldId="267"/>
            <ac:spMk id="22" creationId="{B629C0B3-01E5-4A82-B87C-62B1483F11B7}"/>
          </ac:spMkLst>
        </pc:spChg>
        <pc:spChg chg="del">
          <ac:chgData name="Guest User" userId="S::urn:spo:anon#6c9b8da8acf810a00eac521295cec5443aada27a2ee59e9429f83fbf4a51de67::" providerId="AD" clId="Web-{F22E43D1-8D8A-BD53-1047-153CA39FA69F}" dt="2021-09-04T09:38:48.764" v="147"/>
          <ac:spMkLst>
            <pc:docMk/>
            <pc:sldMk cId="1108888584" sldId="267"/>
            <ac:spMk id="24" creationId="{D4DFA784-845D-4F99-B808-5C025E39B890}"/>
          </ac:spMkLst>
        </pc:spChg>
        <pc:spChg chg="add">
          <ac:chgData name="Guest User" userId="S::urn:spo:anon#6c9b8da8acf810a00eac521295cec5443aada27a2ee59e9429f83fbf4a51de67::" providerId="AD" clId="Web-{F22E43D1-8D8A-BD53-1047-153CA39FA69F}" dt="2021-09-04T09:38:48.764" v="147"/>
          <ac:spMkLst>
            <pc:docMk/>
            <pc:sldMk cId="1108888584" sldId="267"/>
            <ac:spMk id="29" creationId="{0BABF38A-8A0D-492E-BD20-6CF4D46B50BD}"/>
          </ac:spMkLst>
        </pc:spChg>
        <pc:spChg chg="add">
          <ac:chgData name="Guest User" userId="S::urn:spo:anon#6c9b8da8acf810a00eac521295cec5443aada27a2ee59e9429f83fbf4a51de67::" providerId="AD" clId="Web-{F22E43D1-8D8A-BD53-1047-153CA39FA69F}" dt="2021-09-04T09:38:48.764" v="147"/>
          <ac:spMkLst>
            <pc:docMk/>
            <pc:sldMk cId="1108888584" sldId="267"/>
            <ac:spMk id="33" creationId="{1E644DE9-8D09-43E2-BA69-F57482CFC93A}"/>
          </ac:spMkLst>
        </pc:spChg>
        <pc:spChg chg="add">
          <ac:chgData name="Guest User" userId="S::urn:spo:anon#6c9b8da8acf810a00eac521295cec5443aada27a2ee59e9429f83fbf4a51de67::" providerId="AD" clId="Web-{F22E43D1-8D8A-BD53-1047-153CA39FA69F}" dt="2021-09-04T09:38:48.764" v="147"/>
          <ac:spMkLst>
            <pc:docMk/>
            <pc:sldMk cId="1108888584" sldId="267"/>
            <ac:spMk id="35" creationId="{6C23C919-B32E-40FF-B3D8-631316E84E3E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40:12.270" v="152"/>
          <ac:spMkLst>
            <pc:docMk/>
            <pc:sldMk cId="1108888584" sldId="267"/>
            <ac:spMk id="40" creationId="{0BABF38A-8A0D-492E-BD20-6CF4D46B50BD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40:12.270" v="152"/>
          <ac:spMkLst>
            <pc:docMk/>
            <pc:sldMk cId="1108888584" sldId="267"/>
            <ac:spMk id="44" creationId="{1E644DE9-8D09-43E2-BA69-F57482CFC93A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40:12.270" v="152"/>
          <ac:spMkLst>
            <pc:docMk/>
            <pc:sldMk cId="1108888584" sldId="267"/>
            <ac:spMk id="46" creationId="{6C23C919-B32E-40FF-B3D8-631316E84E3E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41:37.698" v="162"/>
          <ac:spMkLst>
            <pc:docMk/>
            <pc:sldMk cId="1108888584" sldId="267"/>
            <ac:spMk id="52" creationId="{0BABF38A-8A0D-492E-BD20-6CF4D46B50BD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41:37.698" v="162"/>
          <ac:spMkLst>
            <pc:docMk/>
            <pc:sldMk cId="1108888584" sldId="267"/>
            <ac:spMk id="54" creationId="{1E644DE9-8D09-43E2-BA69-F57482CFC93A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40:12.239" v="151"/>
          <ac:spMkLst>
            <pc:docMk/>
            <pc:sldMk cId="1108888584" sldId="267"/>
            <ac:spMk id="55" creationId="{0BABF38A-8A0D-492E-BD20-6CF4D46B50BD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41:37.698" v="162"/>
          <ac:spMkLst>
            <pc:docMk/>
            <pc:sldMk cId="1108888584" sldId="267"/>
            <ac:spMk id="56" creationId="{6C23C919-B32E-40FF-B3D8-631316E84E3E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40:12.239" v="151"/>
          <ac:spMkLst>
            <pc:docMk/>
            <pc:sldMk cId="1108888584" sldId="267"/>
            <ac:spMk id="59" creationId="{1E644DE9-8D09-43E2-BA69-F57482CFC93A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40:12.239" v="151"/>
          <ac:spMkLst>
            <pc:docMk/>
            <pc:sldMk cId="1108888584" sldId="267"/>
            <ac:spMk id="61" creationId="{6C23C919-B32E-40FF-B3D8-631316E84E3E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41:37.416" v="161"/>
          <ac:spMkLst>
            <pc:docMk/>
            <pc:sldMk cId="1108888584" sldId="267"/>
            <ac:spMk id="67" creationId="{0BABF38A-8A0D-492E-BD20-6CF4D46B50BD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41:37.416" v="161"/>
          <ac:spMkLst>
            <pc:docMk/>
            <pc:sldMk cId="1108888584" sldId="267"/>
            <ac:spMk id="69" creationId="{1E644DE9-8D09-43E2-BA69-F57482CFC93A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41:23.384" v="159"/>
          <ac:spMkLst>
            <pc:docMk/>
            <pc:sldMk cId="1108888584" sldId="267"/>
            <ac:spMk id="70" creationId="{0BABF38A-8A0D-492E-BD20-6CF4D46B50BD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41:37.416" v="161"/>
          <ac:spMkLst>
            <pc:docMk/>
            <pc:sldMk cId="1108888584" sldId="267"/>
            <ac:spMk id="71" creationId="{6C23C919-B32E-40FF-B3D8-631316E84E3E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41:23.384" v="159"/>
          <ac:spMkLst>
            <pc:docMk/>
            <pc:sldMk cId="1108888584" sldId="267"/>
            <ac:spMk id="74" creationId="{E2748806-3AF5-4078-830A-C1F26BF1B200}"/>
          </ac:spMkLst>
        </pc:spChg>
        <pc:spChg chg="add">
          <ac:chgData name="Guest User" userId="S::urn:spo:anon#6c9b8da8acf810a00eac521295cec5443aada27a2ee59e9429f83fbf4a51de67::" providerId="AD" clId="Web-{F22E43D1-8D8A-BD53-1047-153CA39FA69F}" dt="2021-09-04T09:41:37.698" v="162"/>
          <ac:spMkLst>
            <pc:docMk/>
            <pc:sldMk cId="1108888584" sldId="267"/>
            <ac:spMk id="75" creationId="{0BABF38A-8A0D-492E-BD20-6CF4D46B50BD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41:23.384" v="159"/>
          <ac:spMkLst>
            <pc:docMk/>
            <pc:sldMk cId="1108888584" sldId="267"/>
            <ac:spMk id="76" creationId="{BF991FCB-5132-414C-B377-526F56121B69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41:23.384" v="159"/>
          <ac:spMkLst>
            <pc:docMk/>
            <pc:sldMk cId="1108888584" sldId="267"/>
            <ac:spMk id="78" creationId="{F23DAFF7-4C98-4E0E-8986-198D54B6C1F0}"/>
          </ac:spMkLst>
        </pc:spChg>
        <pc:spChg chg="add">
          <ac:chgData name="Guest User" userId="S::urn:spo:anon#6c9b8da8acf810a00eac521295cec5443aada27a2ee59e9429f83fbf4a51de67::" providerId="AD" clId="Web-{F22E43D1-8D8A-BD53-1047-153CA39FA69F}" dt="2021-09-04T09:41:37.698" v="162"/>
          <ac:spMkLst>
            <pc:docMk/>
            <pc:sldMk cId="1108888584" sldId="267"/>
            <ac:spMk id="79" creationId="{37FDDF72-DE39-4F99-A3C1-DD9D7815D7DB}"/>
          </ac:spMkLst>
        </pc:spChg>
        <pc:spChg chg="add">
          <ac:chgData name="Guest User" userId="S::urn:spo:anon#6c9b8da8acf810a00eac521295cec5443aada27a2ee59e9429f83fbf4a51de67::" providerId="AD" clId="Web-{F22E43D1-8D8A-BD53-1047-153CA39FA69F}" dt="2021-09-04T09:41:37.698" v="162"/>
          <ac:spMkLst>
            <pc:docMk/>
            <pc:sldMk cId="1108888584" sldId="267"/>
            <ac:spMk id="80" creationId="{5E4ECE80-3AD1-450C-B62A-98788F193948}"/>
          </ac:spMkLst>
        </pc:spChg>
        <pc:grpChg chg="del">
          <ac:chgData name="Guest User" userId="S::urn:spo:anon#6c9b8da8acf810a00eac521295cec5443aada27a2ee59e9429f83fbf4a51de67::" providerId="AD" clId="Web-{F22E43D1-8D8A-BD53-1047-153CA39FA69F}" dt="2021-09-04T09:38:48.764" v="147"/>
          <ac:grpSpMkLst>
            <pc:docMk/>
            <pc:sldMk cId="1108888584" sldId="267"/>
            <ac:grpSpMk id="18" creationId="{0292BAD4-5BB2-4CD3-AB5B-C35EF9F7D2B4}"/>
          </ac:grpSpMkLst>
        </pc:grpChg>
        <pc:grpChg chg="add del">
          <ac:chgData name="Guest User" userId="S::urn:spo:anon#6c9b8da8acf810a00eac521295cec5443aada27a2ee59e9429f83fbf4a51de67::" providerId="AD" clId="Web-{F22E43D1-8D8A-BD53-1047-153CA39FA69F}" dt="2021-09-04T09:40:12.270" v="152"/>
          <ac:grpSpMkLst>
            <pc:docMk/>
            <pc:sldMk cId="1108888584" sldId="267"/>
            <ac:grpSpMk id="48" creationId="{5EDAD761-2CF4-463A-AD87-1D4E8549D7A5}"/>
          </ac:grpSpMkLst>
        </pc:grpChg>
        <pc:grpChg chg="add del">
          <ac:chgData name="Guest User" userId="S::urn:spo:anon#6c9b8da8acf810a00eac521295cec5443aada27a2ee59e9429f83fbf4a51de67::" providerId="AD" clId="Web-{F22E43D1-8D8A-BD53-1047-153CA39FA69F}" dt="2021-09-04T09:41:37.698" v="162"/>
          <ac:grpSpMkLst>
            <pc:docMk/>
            <pc:sldMk cId="1108888584" sldId="267"/>
            <ac:grpSpMk id="63" creationId="{5EDAD761-2CF4-463A-AD87-1D4E8549D7A5}"/>
          </ac:grpSpMkLst>
        </pc:grpChg>
        <pc:grpChg chg="add del">
          <ac:chgData name="Guest User" userId="S::urn:spo:anon#6c9b8da8acf810a00eac521295cec5443aada27a2ee59e9429f83fbf4a51de67::" providerId="AD" clId="Web-{F22E43D1-8D8A-BD53-1047-153CA39FA69F}" dt="2021-09-04T09:41:37.416" v="161"/>
          <ac:grpSpMkLst>
            <pc:docMk/>
            <pc:sldMk cId="1108888584" sldId="267"/>
            <ac:grpSpMk id="73" creationId="{5EDAD761-2CF4-463A-AD87-1D4E8549D7A5}"/>
          </ac:grpSpMkLst>
        </pc:grpChg>
        <pc:picChg chg="add del mod">
          <ac:chgData name="Guest User" userId="S::urn:spo:anon#6c9b8da8acf810a00eac521295cec5443aada27a2ee59e9429f83fbf4a51de67::" providerId="AD" clId="Web-{F22E43D1-8D8A-BD53-1047-153CA39FA69F}" dt="2021-09-04T09:41:03.148" v="157"/>
          <ac:picMkLst>
            <pc:docMk/>
            <pc:sldMk cId="1108888584" sldId="267"/>
            <ac:picMk id="4" creationId="{35C376BE-6ABC-4F07-9505-451F946DC87A}"/>
          </ac:picMkLst>
        </pc:picChg>
        <pc:picChg chg="del">
          <ac:chgData name="Guest User" userId="S::urn:spo:anon#6c9b8da8acf810a00eac521295cec5443aada27a2ee59e9429f83fbf4a51de67::" providerId="AD" clId="Web-{F22E43D1-8D8A-BD53-1047-153CA39FA69F}" dt="2021-09-04T09:38:37.279" v="146"/>
          <ac:picMkLst>
            <pc:docMk/>
            <pc:sldMk cId="1108888584" sldId="267"/>
            <ac:picMk id="7" creationId="{83EDE9B4-C064-47F9-864E-E1CA79057047}"/>
          </ac:picMkLst>
        </pc:picChg>
        <pc:picChg chg="add mod">
          <ac:chgData name="Guest User" userId="S::urn:spo:anon#6c9b8da8acf810a00eac521295cec5443aada27a2ee59e9429f83fbf4a51de67::" providerId="AD" clId="Web-{F22E43D1-8D8A-BD53-1047-153CA39FA69F}" dt="2021-09-04T09:41:37.698" v="162"/>
          <ac:picMkLst>
            <pc:docMk/>
            <pc:sldMk cId="1108888584" sldId="267"/>
            <ac:picMk id="8" creationId="{33090B5A-63D4-430D-A70A-09EA6CC09EB9}"/>
          </ac:picMkLst>
        </pc:picChg>
        <pc:picChg chg="del">
          <ac:chgData name="Guest User" userId="S::urn:spo:anon#6c9b8da8acf810a00eac521295cec5443aada27a2ee59e9429f83fbf4a51de67::" providerId="AD" clId="Web-{F22E43D1-8D8A-BD53-1047-153CA39FA69F}" dt="2021-09-04T09:38:48.764" v="147"/>
          <ac:picMkLst>
            <pc:docMk/>
            <pc:sldMk cId="1108888584" sldId="267"/>
            <ac:picMk id="12" creationId="{BC526B7A-4801-4FD1-95C8-03AF22629E87}"/>
          </ac:picMkLst>
        </pc:picChg>
        <pc:picChg chg="add">
          <ac:chgData name="Guest User" userId="S::urn:spo:anon#6c9b8da8acf810a00eac521295cec5443aada27a2ee59e9429f83fbf4a51de67::" providerId="AD" clId="Web-{F22E43D1-8D8A-BD53-1047-153CA39FA69F}" dt="2021-09-04T09:38:48.764" v="147"/>
          <ac:picMkLst>
            <pc:docMk/>
            <pc:sldMk cId="1108888584" sldId="267"/>
            <ac:picMk id="31" creationId="{BC526B7A-4801-4FD1-95C8-03AF22629E87}"/>
          </ac:picMkLst>
        </pc:picChg>
        <pc:picChg chg="add del">
          <ac:chgData name="Guest User" userId="S::urn:spo:anon#6c9b8da8acf810a00eac521295cec5443aada27a2ee59e9429f83fbf4a51de67::" providerId="AD" clId="Web-{F22E43D1-8D8A-BD53-1047-153CA39FA69F}" dt="2021-09-04T09:40:12.270" v="152"/>
          <ac:picMkLst>
            <pc:docMk/>
            <pc:sldMk cId="1108888584" sldId="267"/>
            <ac:picMk id="42" creationId="{BC526B7A-4801-4FD1-95C8-03AF22629E87}"/>
          </ac:picMkLst>
        </pc:picChg>
        <pc:picChg chg="add del">
          <ac:chgData name="Guest User" userId="S::urn:spo:anon#6c9b8da8acf810a00eac521295cec5443aada27a2ee59e9429f83fbf4a51de67::" providerId="AD" clId="Web-{F22E43D1-8D8A-BD53-1047-153CA39FA69F}" dt="2021-09-04T09:41:37.698" v="162"/>
          <ac:picMkLst>
            <pc:docMk/>
            <pc:sldMk cId="1108888584" sldId="267"/>
            <ac:picMk id="53" creationId="{BC526B7A-4801-4FD1-95C8-03AF22629E87}"/>
          </ac:picMkLst>
        </pc:picChg>
        <pc:picChg chg="add del">
          <ac:chgData name="Guest User" userId="S::urn:spo:anon#6c9b8da8acf810a00eac521295cec5443aada27a2ee59e9429f83fbf4a51de67::" providerId="AD" clId="Web-{F22E43D1-8D8A-BD53-1047-153CA39FA69F}" dt="2021-09-04T09:40:12.239" v="151"/>
          <ac:picMkLst>
            <pc:docMk/>
            <pc:sldMk cId="1108888584" sldId="267"/>
            <ac:picMk id="57" creationId="{BC526B7A-4801-4FD1-95C8-03AF22629E87}"/>
          </ac:picMkLst>
        </pc:picChg>
        <pc:picChg chg="add del">
          <ac:chgData name="Guest User" userId="S::urn:spo:anon#6c9b8da8acf810a00eac521295cec5443aada27a2ee59e9429f83fbf4a51de67::" providerId="AD" clId="Web-{F22E43D1-8D8A-BD53-1047-153CA39FA69F}" dt="2021-09-04T09:41:37.416" v="161"/>
          <ac:picMkLst>
            <pc:docMk/>
            <pc:sldMk cId="1108888584" sldId="267"/>
            <ac:picMk id="68" creationId="{BC526B7A-4801-4FD1-95C8-03AF22629E87}"/>
          </ac:picMkLst>
        </pc:picChg>
        <pc:picChg chg="add del">
          <ac:chgData name="Guest User" userId="S::urn:spo:anon#6c9b8da8acf810a00eac521295cec5443aada27a2ee59e9429f83fbf4a51de67::" providerId="AD" clId="Web-{F22E43D1-8D8A-BD53-1047-153CA39FA69F}" dt="2021-09-04T09:41:23.384" v="159"/>
          <ac:picMkLst>
            <pc:docMk/>
            <pc:sldMk cId="1108888584" sldId="267"/>
            <ac:picMk id="72" creationId="{BC526B7A-4801-4FD1-95C8-03AF22629E87}"/>
          </ac:picMkLst>
        </pc:picChg>
        <pc:picChg chg="add">
          <ac:chgData name="Guest User" userId="S::urn:spo:anon#6c9b8da8acf810a00eac521295cec5443aada27a2ee59e9429f83fbf4a51de67::" providerId="AD" clId="Web-{F22E43D1-8D8A-BD53-1047-153CA39FA69F}" dt="2021-09-04T09:41:37.698" v="162"/>
          <ac:picMkLst>
            <pc:docMk/>
            <pc:sldMk cId="1108888584" sldId="267"/>
            <ac:picMk id="77" creationId="{BC526B7A-4801-4FD1-95C8-03AF22629E87}"/>
          </ac:picMkLst>
        </pc:picChg>
      </pc:sldChg>
      <pc:sldChg chg="addAnim modAnim">
        <pc:chgData name="Guest User" userId="S::urn:spo:anon#6c9b8da8acf810a00eac521295cec5443aada27a2ee59e9429f83fbf4a51de67::" providerId="AD" clId="Web-{F22E43D1-8D8A-BD53-1047-153CA39FA69F}" dt="2021-09-04T09:46:28.718" v="164"/>
        <pc:sldMkLst>
          <pc:docMk/>
          <pc:sldMk cId="3947736111" sldId="269"/>
        </pc:sldMkLst>
      </pc:sldChg>
      <pc:sldChg chg="addSp delSp modSp addAnim modAnim">
        <pc:chgData name="Guest User" userId="S::urn:spo:anon#6c9b8da8acf810a00eac521295cec5443aada27a2ee59e9429f83fbf4a51de67::" providerId="AD" clId="Web-{F22E43D1-8D8A-BD53-1047-153CA39FA69F}" dt="2021-09-04T09:47:22.659" v="166"/>
        <pc:sldMkLst>
          <pc:docMk/>
          <pc:sldMk cId="1442790416" sldId="270"/>
        </pc:sldMkLst>
        <pc:spChg chg="mod">
          <ac:chgData name="Guest User" userId="S::urn:spo:anon#6c9b8da8acf810a00eac521295cec5443aada27a2ee59e9429f83fbf4a51de67::" providerId="AD" clId="Web-{F22E43D1-8D8A-BD53-1047-153CA39FA69F}" dt="2021-09-04T09:18:11.865" v="94" actId="14100"/>
          <ac:spMkLst>
            <pc:docMk/>
            <pc:sldMk cId="1442790416" sldId="270"/>
            <ac:spMk id="2" creationId="{18EA9FB7-9820-40C9-8270-B2209B5ED756}"/>
          </ac:spMkLst>
        </pc:spChg>
        <pc:spChg chg="mod">
          <ac:chgData name="Guest User" userId="S::urn:spo:anon#6c9b8da8acf810a00eac521295cec5443aada27a2ee59e9429f83fbf4a51de67::" providerId="AD" clId="Web-{F22E43D1-8D8A-BD53-1047-153CA39FA69F}" dt="2021-09-04T09:24:11.468" v="101" actId="1076"/>
          <ac:spMkLst>
            <pc:docMk/>
            <pc:sldMk cId="1442790416" sldId="270"/>
            <ac:spMk id="3" creationId="{EB54E639-8EE8-407B-B7F4-5F239BFB73FB}"/>
          </ac:spMkLst>
        </pc:spChg>
        <pc:spChg chg="add mod">
          <ac:chgData name="Guest User" userId="S::urn:spo:anon#6c9b8da8acf810a00eac521295cec5443aada27a2ee59e9429f83fbf4a51de67::" providerId="AD" clId="Web-{F22E43D1-8D8A-BD53-1047-153CA39FA69F}" dt="2021-09-04T09:17:37.206" v="90"/>
          <ac:spMkLst>
            <pc:docMk/>
            <pc:sldMk cId="1442790416" sldId="270"/>
            <ac:spMk id="6" creationId="{C9A67987-A393-4DE2-B860-4C029589CE61}"/>
          </ac:spMkLst>
        </pc:spChg>
        <pc:spChg chg="del">
          <ac:chgData name="Guest User" userId="S::urn:spo:anon#6c9b8da8acf810a00eac521295cec5443aada27a2ee59e9429f83fbf4a51de67::" providerId="AD" clId="Web-{F22E43D1-8D8A-BD53-1047-153CA39FA69F}" dt="2021-09-04T09:17:37.206" v="90"/>
          <ac:spMkLst>
            <pc:docMk/>
            <pc:sldMk cId="1442790416" sldId="270"/>
            <ac:spMk id="9" creationId="{0BABF38A-8A0D-492E-BD20-6CF4D46B50BD}"/>
          </ac:spMkLst>
        </pc:spChg>
        <pc:spChg chg="del">
          <ac:chgData name="Guest User" userId="S::urn:spo:anon#6c9b8da8acf810a00eac521295cec5443aada27a2ee59e9429f83fbf4a51de67::" providerId="AD" clId="Web-{F22E43D1-8D8A-BD53-1047-153CA39FA69F}" dt="2021-09-04T09:17:37.206" v="90"/>
          <ac:spMkLst>
            <pc:docMk/>
            <pc:sldMk cId="1442790416" sldId="270"/>
            <ac:spMk id="13" creationId="{E2748806-3AF5-4078-830A-C1F26BF1B200}"/>
          </ac:spMkLst>
        </pc:spChg>
        <pc:spChg chg="del">
          <ac:chgData name="Guest User" userId="S::urn:spo:anon#6c9b8da8acf810a00eac521295cec5443aada27a2ee59e9429f83fbf4a51de67::" providerId="AD" clId="Web-{F22E43D1-8D8A-BD53-1047-153CA39FA69F}" dt="2021-09-04T09:17:37.206" v="90"/>
          <ac:spMkLst>
            <pc:docMk/>
            <pc:sldMk cId="1442790416" sldId="270"/>
            <ac:spMk id="15" creationId="{BF991FCB-5132-414C-B377-526F56121B69}"/>
          </ac:spMkLst>
        </pc:spChg>
        <pc:spChg chg="del">
          <ac:chgData name="Guest User" userId="S::urn:spo:anon#6c9b8da8acf810a00eac521295cec5443aada27a2ee59e9429f83fbf4a51de67::" providerId="AD" clId="Web-{F22E43D1-8D8A-BD53-1047-153CA39FA69F}" dt="2021-09-04T09:17:37.206" v="90"/>
          <ac:spMkLst>
            <pc:docMk/>
            <pc:sldMk cId="1442790416" sldId="270"/>
            <ac:spMk id="17" creationId="{F23DAFF7-4C98-4E0E-8986-198D54B6C1F0}"/>
          </ac:spMkLst>
        </pc:spChg>
        <pc:spChg chg="add">
          <ac:chgData name="Guest User" userId="S::urn:spo:anon#6c9b8da8acf810a00eac521295cec5443aada27a2ee59e9429f83fbf4a51de67::" providerId="AD" clId="Web-{F22E43D1-8D8A-BD53-1047-153CA39FA69F}" dt="2021-09-04T09:17:37.206" v="90"/>
          <ac:spMkLst>
            <pc:docMk/>
            <pc:sldMk cId="1442790416" sldId="270"/>
            <ac:spMk id="22" creationId="{8651CFA9-6065-4243-AC48-858E359780B1}"/>
          </ac:spMkLst>
        </pc:spChg>
        <pc:spChg chg="add">
          <ac:chgData name="Guest User" userId="S::urn:spo:anon#6c9b8da8acf810a00eac521295cec5443aada27a2ee59e9429f83fbf4a51de67::" providerId="AD" clId="Web-{F22E43D1-8D8A-BD53-1047-153CA39FA69F}" dt="2021-09-04T09:17:37.206" v="90"/>
          <ac:spMkLst>
            <pc:docMk/>
            <pc:sldMk cId="1442790416" sldId="270"/>
            <ac:spMk id="24" creationId="{E8B2F707-EF35-4955-8439-F76145F3CD7E}"/>
          </ac:spMkLst>
        </pc:spChg>
        <pc:spChg chg="add">
          <ac:chgData name="Guest User" userId="S::urn:spo:anon#6c9b8da8acf810a00eac521295cec5443aada27a2ee59e9429f83fbf4a51de67::" providerId="AD" clId="Web-{F22E43D1-8D8A-BD53-1047-153CA39FA69F}" dt="2021-09-04T09:17:37.206" v="90"/>
          <ac:spMkLst>
            <pc:docMk/>
            <pc:sldMk cId="1442790416" sldId="270"/>
            <ac:spMk id="26" creationId="{A905C581-3E86-4ADD-9EDD-5FA87B461238}"/>
          </ac:spMkLst>
        </pc:spChg>
        <pc:picChg chg="add mod ord">
          <ac:chgData name="Guest User" userId="S::urn:spo:anon#6c9b8da8acf810a00eac521295cec5443aada27a2ee59e9429f83fbf4a51de67::" providerId="AD" clId="Web-{F22E43D1-8D8A-BD53-1047-153CA39FA69F}" dt="2021-09-04T09:17:37.206" v="90"/>
          <ac:picMkLst>
            <pc:docMk/>
            <pc:sldMk cId="1442790416" sldId="270"/>
            <ac:picMk id="4" creationId="{7AC3CB9A-0784-4A2A-803C-87AD67E8BCD1}"/>
          </ac:picMkLst>
        </pc:picChg>
        <pc:picChg chg="del">
          <ac:chgData name="Guest User" userId="S::urn:spo:anon#6c9b8da8acf810a00eac521295cec5443aada27a2ee59e9429f83fbf4a51de67::" providerId="AD" clId="Web-{F22E43D1-8D8A-BD53-1047-153CA39FA69F}" dt="2021-09-04T09:17:08.220" v="88"/>
          <ac:picMkLst>
            <pc:docMk/>
            <pc:sldMk cId="1442790416" sldId="270"/>
            <ac:picMk id="5" creationId="{5351EC79-C603-4181-8AE7-B73ACF12AAD7}"/>
          </ac:picMkLst>
        </pc:picChg>
        <pc:picChg chg="del">
          <ac:chgData name="Guest User" userId="S::urn:spo:anon#6c9b8da8acf810a00eac521295cec5443aada27a2ee59e9429f83fbf4a51de67::" providerId="AD" clId="Web-{F22E43D1-8D8A-BD53-1047-153CA39FA69F}" dt="2021-09-04T09:17:37.206" v="90"/>
          <ac:picMkLst>
            <pc:docMk/>
            <pc:sldMk cId="1442790416" sldId="270"/>
            <ac:picMk id="11" creationId="{BC526B7A-4801-4FD1-95C8-03AF22629E87}"/>
          </ac:picMkLst>
        </pc:picChg>
      </pc:sldChg>
      <pc:sldChg chg="addSp delSp modSp">
        <pc:chgData name="Guest User" userId="S::urn:spo:anon#6c9b8da8acf810a00eac521295cec5443aada27a2ee59e9429f83fbf4a51de67::" providerId="AD" clId="Web-{F22E43D1-8D8A-BD53-1047-153CA39FA69F}" dt="2021-09-04T08:37:13.693" v="56" actId="20577"/>
        <pc:sldMkLst>
          <pc:docMk/>
          <pc:sldMk cId="889955409" sldId="271"/>
        </pc:sldMkLst>
        <pc:spChg chg="mod ord">
          <ac:chgData name="Guest User" userId="S::urn:spo:anon#6c9b8da8acf810a00eac521295cec5443aada27a2ee59e9429f83fbf4a51de67::" providerId="AD" clId="Web-{F22E43D1-8D8A-BD53-1047-153CA39FA69F}" dt="2021-09-04T08:37:13.693" v="56" actId="20577"/>
          <ac:spMkLst>
            <pc:docMk/>
            <pc:sldMk cId="889955409" sldId="271"/>
            <ac:spMk id="2" creationId="{DBC84A9F-CD67-4483-A6B1-C470D96F2BB1}"/>
          </ac:spMkLst>
        </pc:spChg>
        <pc:spChg chg="del">
          <ac:chgData name="Guest User" userId="S::urn:spo:anon#6c9b8da8acf810a00eac521295cec5443aada27a2ee59e9429f83fbf4a51de67::" providerId="AD" clId="Web-{F22E43D1-8D8A-BD53-1047-153CA39FA69F}" dt="2021-09-04T08:19:13.507" v="22"/>
          <ac:spMkLst>
            <pc:docMk/>
            <pc:sldMk cId="889955409" sldId="271"/>
            <ac:spMk id="9" creationId="{0BABF38A-8A0D-492E-BD20-6CF4D46B50BD}"/>
          </ac:spMkLst>
        </pc:spChg>
        <pc:spChg chg="del">
          <ac:chgData name="Guest User" userId="S::urn:spo:anon#6c9b8da8acf810a00eac521295cec5443aada27a2ee59e9429f83fbf4a51de67::" providerId="AD" clId="Web-{F22E43D1-8D8A-BD53-1047-153CA39FA69F}" dt="2021-09-04T08:19:13.507" v="22"/>
          <ac:spMkLst>
            <pc:docMk/>
            <pc:sldMk cId="889955409" sldId="271"/>
            <ac:spMk id="13" creationId="{E2748806-3AF5-4078-830A-C1F26BF1B200}"/>
          </ac:spMkLst>
        </pc:spChg>
        <pc:spChg chg="del">
          <ac:chgData name="Guest User" userId="S::urn:spo:anon#6c9b8da8acf810a00eac521295cec5443aada27a2ee59e9429f83fbf4a51de67::" providerId="AD" clId="Web-{F22E43D1-8D8A-BD53-1047-153CA39FA69F}" dt="2021-09-04T08:19:13.507" v="22"/>
          <ac:spMkLst>
            <pc:docMk/>
            <pc:sldMk cId="889955409" sldId="271"/>
            <ac:spMk id="15" creationId="{BF991FCB-5132-414C-B377-526F56121B69}"/>
          </ac:spMkLst>
        </pc:spChg>
        <pc:spChg chg="del">
          <ac:chgData name="Guest User" userId="S::urn:spo:anon#6c9b8da8acf810a00eac521295cec5443aada27a2ee59e9429f83fbf4a51de67::" providerId="AD" clId="Web-{F22E43D1-8D8A-BD53-1047-153CA39FA69F}" dt="2021-09-04T08:19:13.507" v="22"/>
          <ac:spMkLst>
            <pc:docMk/>
            <pc:sldMk cId="889955409" sldId="271"/>
            <ac:spMk id="17" creationId="{F23DAFF7-4C98-4E0E-8986-198D54B6C1F0}"/>
          </ac:spMkLst>
        </pc:spChg>
        <pc:spChg chg="add">
          <ac:chgData name="Guest User" userId="S::urn:spo:anon#6c9b8da8acf810a00eac521295cec5443aada27a2ee59e9429f83fbf4a51de67::" providerId="AD" clId="Web-{F22E43D1-8D8A-BD53-1047-153CA39FA69F}" dt="2021-09-04T08:19:13.507" v="22"/>
          <ac:spMkLst>
            <pc:docMk/>
            <pc:sldMk cId="889955409" sldId="271"/>
            <ac:spMk id="22" creationId="{0BABF38A-8A0D-492E-BD20-6CF4D46B50BD}"/>
          </ac:spMkLst>
        </pc:spChg>
        <pc:spChg chg="add">
          <ac:chgData name="Guest User" userId="S::urn:spo:anon#6c9b8da8acf810a00eac521295cec5443aada27a2ee59e9429f83fbf4a51de67::" providerId="AD" clId="Web-{F22E43D1-8D8A-BD53-1047-153CA39FA69F}" dt="2021-09-04T08:19:13.507" v="22"/>
          <ac:spMkLst>
            <pc:docMk/>
            <pc:sldMk cId="889955409" sldId="271"/>
            <ac:spMk id="26" creationId="{1E644DE9-8D09-43E2-BA69-F57482CFC93A}"/>
          </ac:spMkLst>
        </pc:spChg>
        <pc:spChg chg="add">
          <ac:chgData name="Guest User" userId="S::urn:spo:anon#6c9b8da8acf810a00eac521295cec5443aada27a2ee59e9429f83fbf4a51de67::" providerId="AD" clId="Web-{F22E43D1-8D8A-BD53-1047-153CA39FA69F}" dt="2021-09-04T08:19:13.507" v="22"/>
          <ac:spMkLst>
            <pc:docMk/>
            <pc:sldMk cId="889955409" sldId="271"/>
            <ac:spMk id="28" creationId="{6C23C919-B32E-40FF-B3D8-631316E84E3E}"/>
          </ac:spMkLst>
        </pc:spChg>
        <pc:grpChg chg="add">
          <ac:chgData name="Guest User" userId="S::urn:spo:anon#6c9b8da8acf810a00eac521295cec5443aada27a2ee59e9429f83fbf4a51de67::" providerId="AD" clId="Web-{F22E43D1-8D8A-BD53-1047-153CA39FA69F}" dt="2021-09-04T08:19:13.507" v="22"/>
          <ac:grpSpMkLst>
            <pc:docMk/>
            <pc:sldMk cId="889955409" sldId="271"/>
            <ac:grpSpMk id="30" creationId="{5EDAD761-2CF4-463A-AD87-1D4E8549D7A5}"/>
          </ac:grpSpMkLst>
        </pc:grpChg>
        <pc:picChg chg="add mod">
          <ac:chgData name="Guest User" userId="S::urn:spo:anon#6c9b8da8acf810a00eac521295cec5443aada27a2ee59e9429f83fbf4a51de67::" providerId="AD" clId="Web-{F22E43D1-8D8A-BD53-1047-153CA39FA69F}" dt="2021-09-04T08:19:13.507" v="22"/>
          <ac:picMkLst>
            <pc:docMk/>
            <pc:sldMk cId="889955409" sldId="271"/>
            <ac:picMk id="3" creationId="{EE5624FA-B5AD-4578-98DE-EAFDA18F7061}"/>
          </ac:picMkLst>
        </pc:picChg>
        <pc:picChg chg="del">
          <ac:chgData name="Guest User" userId="S::urn:spo:anon#6c9b8da8acf810a00eac521295cec5443aada27a2ee59e9429f83fbf4a51de67::" providerId="AD" clId="Web-{F22E43D1-8D8A-BD53-1047-153CA39FA69F}" dt="2021-09-04T08:13:10.341" v="11"/>
          <ac:picMkLst>
            <pc:docMk/>
            <pc:sldMk cId="889955409" sldId="271"/>
            <ac:picMk id="5" creationId="{5FF379B8-7C3C-494A-AD5C-510D7714BAEE}"/>
          </ac:picMkLst>
        </pc:picChg>
        <pc:picChg chg="del">
          <ac:chgData name="Guest User" userId="S::urn:spo:anon#6c9b8da8acf810a00eac521295cec5443aada27a2ee59e9429f83fbf4a51de67::" providerId="AD" clId="Web-{F22E43D1-8D8A-BD53-1047-153CA39FA69F}" dt="2021-09-04T08:19:13.507" v="22"/>
          <ac:picMkLst>
            <pc:docMk/>
            <pc:sldMk cId="889955409" sldId="271"/>
            <ac:picMk id="11" creationId="{BC526B7A-4801-4FD1-95C8-03AF22629E87}"/>
          </ac:picMkLst>
        </pc:picChg>
        <pc:picChg chg="add">
          <ac:chgData name="Guest User" userId="S::urn:spo:anon#6c9b8da8acf810a00eac521295cec5443aada27a2ee59e9429f83fbf4a51de67::" providerId="AD" clId="Web-{F22E43D1-8D8A-BD53-1047-153CA39FA69F}" dt="2021-09-04T08:19:13.507" v="22"/>
          <ac:picMkLst>
            <pc:docMk/>
            <pc:sldMk cId="889955409" sldId="271"/>
            <ac:picMk id="24" creationId="{BC526B7A-4801-4FD1-95C8-03AF22629E87}"/>
          </ac:picMkLst>
        </pc:picChg>
      </pc:sldChg>
      <pc:sldChg chg="delSp modSp">
        <pc:chgData name="Guest User" userId="S::urn:spo:anon#6c9b8da8acf810a00eac521295cec5443aada27a2ee59e9429f83fbf4a51de67::" providerId="AD" clId="Web-{F22E43D1-8D8A-BD53-1047-153CA39FA69F}" dt="2021-09-04T09:52:43.776" v="175" actId="1076"/>
        <pc:sldMkLst>
          <pc:docMk/>
          <pc:sldMk cId="3976239241" sldId="273"/>
        </pc:sldMkLst>
        <pc:picChg chg="mod">
          <ac:chgData name="Guest User" userId="S::urn:spo:anon#6c9b8da8acf810a00eac521295cec5443aada27a2ee59e9429f83fbf4a51de67::" providerId="AD" clId="Web-{F22E43D1-8D8A-BD53-1047-153CA39FA69F}" dt="2021-09-04T09:52:38.713" v="174" actId="1076"/>
          <ac:picMkLst>
            <pc:docMk/>
            <pc:sldMk cId="3976239241" sldId="273"/>
            <ac:picMk id="9" creationId="{15E63D3E-FF39-4477-AB87-B19498B711F5}"/>
          </ac:picMkLst>
        </pc:picChg>
        <pc:picChg chg="mod">
          <ac:chgData name="Guest User" userId="S::urn:spo:anon#6c9b8da8acf810a00eac521295cec5443aada27a2ee59e9429f83fbf4a51de67::" providerId="AD" clId="Web-{F22E43D1-8D8A-BD53-1047-153CA39FA69F}" dt="2021-09-04T09:52:43.776" v="175" actId="1076"/>
          <ac:picMkLst>
            <pc:docMk/>
            <pc:sldMk cId="3976239241" sldId="273"/>
            <ac:picMk id="10" creationId="{F706B71E-D9F8-46E3-8EF9-B2EB88B744C5}"/>
          </ac:picMkLst>
        </pc:picChg>
        <pc:picChg chg="mod">
          <ac:chgData name="Guest User" userId="S::urn:spo:anon#6c9b8da8acf810a00eac521295cec5443aada27a2ee59e9429f83fbf4a51de67::" providerId="AD" clId="Web-{F22E43D1-8D8A-BD53-1047-153CA39FA69F}" dt="2021-09-04T09:52:10.164" v="171" actId="1076"/>
          <ac:picMkLst>
            <pc:docMk/>
            <pc:sldMk cId="3976239241" sldId="273"/>
            <ac:picMk id="12" creationId="{6F90BD55-A828-4C34-8CF4-98C8ACF0EAA6}"/>
          </ac:picMkLst>
        </pc:picChg>
        <pc:picChg chg="mod">
          <ac:chgData name="Guest User" userId="S::urn:spo:anon#6c9b8da8acf810a00eac521295cec5443aada27a2ee59e9429f83fbf4a51de67::" providerId="AD" clId="Web-{F22E43D1-8D8A-BD53-1047-153CA39FA69F}" dt="2021-09-04T09:52:16.961" v="173" actId="1076"/>
          <ac:picMkLst>
            <pc:docMk/>
            <pc:sldMk cId="3976239241" sldId="273"/>
            <ac:picMk id="19" creationId="{C2E31079-2256-4E66-AB42-A427A3AF99AA}"/>
          </ac:picMkLst>
        </pc:picChg>
        <pc:picChg chg="del">
          <ac:chgData name="Guest User" userId="S::urn:spo:anon#6c9b8da8acf810a00eac521295cec5443aada27a2ee59e9429f83fbf4a51de67::" providerId="AD" clId="Web-{F22E43D1-8D8A-BD53-1047-153CA39FA69F}" dt="2021-09-04T09:51:49.991" v="167"/>
          <ac:picMkLst>
            <pc:docMk/>
            <pc:sldMk cId="3976239241" sldId="273"/>
            <ac:picMk id="25" creationId="{310B174D-103C-4C64-B5D9-CA08B2282703}"/>
          </ac:picMkLst>
        </pc:picChg>
      </pc:sldChg>
      <pc:sldChg chg="modSp addAnim delAnim modAnim">
        <pc:chgData name="Guest User" userId="S::urn:spo:anon#6c9b8da8acf810a00eac521295cec5443aada27a2ee59e9429f83fbf4a51de67::" providerId="AD" clId="Web-{F22E43D1-8D8A-BD53-1047-153CA39FA69F}" dt="2021-09-04T09:32:51.833" v="128" actId="14100"/>
        <pc:sldMkLst>
          <pc:docMk/>
          <pc:sldMk cId="97068487" sldId="274"/>
        </pc:sldMkLst>
        <pc:picChg chg="mod">
          <ac:chgData name="Guest User" userId="S::urn:spo:anon#6c9b8da8acf810a00eac521295cec5443aada27a2ee59e9429f83fbf4a51de67::" providerId="AD" clId="Web-{F22E43D1-8D8A-BD53-1047-153CA39FA69F}" dt="2021-09-04T09:29:55.617" v="106" actId="14100"/>
          <ac:picMkLst>
            <pc:docMk/>
            <pc:sldMk cId="97068487" sldId="274"/>
            <ac:picMk id="5" creationId="{2EE39999-8178-4688-B0CA-1223694DCDAC}"/>
          </ac:picMkLst>
        </pc:picChg>
        <pc:picChg chg="mod">
          <ac:chgData name="Guest User" userId="S::urn:spo:anon#6c9b8da8acf810a00eac521295cec5443aada27a2ee59e9429f83fbf4a51de67::" providerId="AD" clId="Web-{F22E43D1-8D8A-BD53-1047-153CA39FA69F}" dt="2021-09-04T09:30:54.106" v="117" actId="14100"/>
          <ac:picMkLst>
            <pc:docMk/>
            <pc:sldMk cId="97068487" sldId="274"/>
            <ac:picMk id="12" creationId="{7CCDD23D-324E-411E-AA6F-5EED2D42A071}"/>
          </ac:picMkLst>
        </pc:picChg>
        <pc:picChg chg="mod">
          <ac:chgData name="Guest User" userId="S::urn:spo:anon#6c9b8da8acf810a00eac521295cec5443aada27a2ee59e9429f83fbf4a51de67::" providerId="AD" clId="Web-{F22E43D1-8D8A-BD53-1047-153CA39FA69F}" dt="2021-09-04T09:32:51.833" v="128" actId="14100"/>
          <ac:picMkLst>
            <pc:docMk/>
            <pc:sldMk cId="97068487" sldId="274"/>
            <ac:picMk id="14" creationId="{4C29517C-F690-467D-8DC3-AC8AD8A3CA30}"/>
          </ac:picMkLst>
        </pc:picChg>
        <pc:picChg chg="mod">
          <ac:chgData name="Guest User" userId="S::urn:spo:anon#6c9b8da8acf810a00eac521295cec5443aada27a2ee59e9429f83fbf4a51de67::" providerId="AD" clId="Web-{F22E43D1-8D8A-BD53-1047-153CA39FA69F}" dt="2021-09-04T09:31:47" v="127" actId="14100"/>
          <ac:picMkLst>
            <pc:docMk/>
            <pc:sldMk cId="97068487" sldId="274"/>
            <ac:picMk id="16" creationId="{92A5053E-5F1F-4960-AF71-4B6CE54ECCA1}"/>
          </ac:picMkLst>
        </pc:picChg>
      </pc:sldChg>
      <pc:sldChg chg="addSp delSp modSp new mod setBg">
        <pc:chgData name="Guest User" userId="S::urn:spo:anon#6c9b8da8acf810a00eac521295cec5443aada27a2ee59e9429f83fbf4a51de67::" providerId="AD" clId="Web-{F22E43D1-8D8A-BD53-1047-153CA39FA69F}" dt="2021-09-04T09:36:01.643" v="141"/>
        <pc:sldMkLst>
          <pc:docMk/>
          <pc:sldMk cId="3008835318" sldId="275"/>
        </pc:sldMkLst>
        <pc:spChg chg="add del">
          <ac:chgData name="Guest User" userId="S::urn:spo:anon#6c9b8da8acf810a00eac521295cec5443aada27a2ee59e9429f83fbf4a51de67::" providerId="AD" clId="Web-{F22E43D1-8D8A-BD53-1047-153CA39FA69F}" dt="2021-09-04T09:36:01.643" v="141"/>
          <ac:spMkLst>
            <pc:docMk/>
            <pc:sldMk cId="3008835318" sldId="275"/>
            <ac:spMk id="2" creationId="{581FB6D1-6761-4319-A776-8BFC1128203E}"/>
          </ac:spMkLst>
        </pc:spChg>
        <pc:spChg chg="del">
          <ac:chgData name="Guest User" userId="S::urn:spo:anon#6c9b8da8acf810a00eac521295cec5443aada27a2ee59e9429f83fbf4a51de67::" providerId="AD" clId="Web-{F22E43D1-8D8A-BD53-1047-153CA39FA69F}" dt="2021-09-04T09:35:54.252" v="135"/>
          <ac:spMkLst>
            <pc:docMk/>
            <pc:sldMk cId="3008835318" sldId="275"/>
            <ac:spMk id="3" creationId="{E7F3DD3A-A054-4CAC-AB85-32F537B958E7}"/>
          </ac:spMkLst>
        </pc:spChg>
        <pc:spChg chg="add mod">
          <ac:chgData name="Guest User" userId="S::urn:spo:anon#6c9b8da8acf810a00eac521295cec5443aada27a2ee59e9429f83fbf4a51de67::" providerId="AD" clId="Web-{F22E43D1-8D8A-BD53-1047-153CA39FA69F}" dt="2021-09-04T09:36:01.643" v="141"/>
          <ac:spMkLst>
            <pc:docMk/>
            <pc:sldMk cId="3008835318" sldId="275"/>
            <ac:spMk id="5" creationId="{6A1E8548-E6FA-4E05-8794-B6775BEF05A7}"/>
          </ac:spMkLst>
        </pc:spChg>
        <pc:spChg chg="add">
          <ac:chgData name="Guest User" userId="S::urn:spo:anon#6c9b8da8acf810a00eac521295cec5443aada27a2ee59e9429f83fbf4a51de67::" providerId="AD" clId="Web-{F22E43D1-8D8A-BD53-1047-153CA39FA69F}" dt="2021-09-04T09:36:01.643" v="141"/>
          <ac:spMkLst>
            <pc:docMk/>
            <pc:sldMk cId="3008835318" sldId="275"/>
            <ac:spMk id="7" creationId="{0BABF38A-8A0D-492E-BD20-6CF4D46B50BD}"/>
          </ac:spMkLst>
        </pc:spChg>
        <pc:spChg chg="add">
          <ac:chgData name="Guest User" userId="S::urn:spo:anon#6c9b8da8acf810a00eac521295cec5443aada27a2ee59e9429f83fbf4a51de67::" providerId="AD" clId="Web-{F22E43D1-8D8A-BD53-1047-153CA39FA69F}" dt="2021-09-04T09:36:01.643" v="141"/>
          <ac:spMkLst>
            <pc:docMk/>
            <pc:sldMk cId="3008835318" sldId="275"/>
            <ac:spMk id="9" creationId="{1E644DE9-8D09-43E2-BA69-F57482CFC93A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36:01.612" v="140"/>
          <ac:spMkLst>
            <pc:docMk/>
            <pc:sldMk cId="3008835318" sldId="275"/>
            <ac:spMk id="10" creationId="{0BABF38A-8A0D-492E-BD20-6CF4D46B50BD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36:01.612" v="140"/>
          <ac:spMkLst>
            <pc:docMk/>
            <pc:sldMk cId="3008835318" sldId="275"/>
            <ac:spMk id="14" creationId="{37FDDF72-DE39-4F99-A3C1-DD9D7815D7DB}"/>
          </ac:spMkLst>
        </pc:spChg>
        <pc:spChg chg="add del">
          <ac:chgData name="Guest User" userId="S::urn:spo:anon#6c9b8da8acf810a00eac521295cec5443aada27a2ee59e9429f83fbf4a51de67::" providerId="AD" clId="Web-{F22E43D1-8D8A-BD53-1047-153CA39FA69F}" dt="2021-09-04T09:36:01.612" v="140"/>
          <ac:spMkLst>
            <pc:docMk/>
            <pc:sldMk cId="3008835318" sldId="275"/>
            <ac:spMk id="16" creationId="{5E4ECE80-3AD1-450C-B62A-98788F193948}"/>
          </ac:spMkLst>
        </pc:spChg>
        <pc:grpChg chg="add">
          <ac:chgData name="Guest User" userId="S::urn:spo:anon#6c9b8da8acf810a00eac521295cec5443aada27a2ee59e9429f83fbf4a51de67::" providerId="AD" clId="Web-{F22E43D1-8D8A-BD53-1047-153CA39FA69F}" dt="2021-09-04T09:36:01.643" v="141"/>
          <ac:grpSpMkLst>
            <pc:docMk/>
            <pc:sldMk cId="3008835318" sldId="275"/>
            <ac:grpSpMk id="11" creationId="{46B4971C-EAA5-47BF-8631-58DC0669BFCF}"/>
          </ac:grpSpMkLst>
        </pc:grpChg>
        <pc:picChg chg="add mod ord">
          <ac:chgData name="Guest User" userId="S::urn:spo:anon#6c9b8da8acf810a00eac521295cec5443aada27a2ee59e9429f83fbf4a51de67::" providerId="AD" clId="Web-{F22E43D1-8D8A-BD53-1047-153CA39FA69F}" dt="2021-09-04T09:36:01.643" v="141"/>
          <ac:picMkLst>
            <pc:docMk/>
            <pc:sldMk cId="3008835318" sldId="275"/>
            <ac:picMk id="4" creationId="{F6A5D4B0-498B-45C1-82D0-5AA9A767AD18}"/>
          </ac:picMkLst>
        </pc:picChg>
        <pc:picChg chg="add">
          <ac:chgData name="Guest User" userId="S::urn:spo:anon#6c9b8da8acf810a00eac521295cec5443aada27a2ee59e9429f83fbf4a51de67::" providerId="AD" clId="Web-{F22E43D1-8D8A-BD53-1047-153CA39FA69F}" dt="2021-09-04T09:36:01.643" v="141"/>
          <ac:picMkLst>
            <pc:docMk/>
            <pc:sldMk cId="3008835318" sldId="275"/>
            <ac:picMk id="8" creationId="{BC526B7A-4801-4FD1-95C8-03AF22629E87}"/>
          </ac:picMkLst>
        </pc:picChg>
        <pc:picChg chg="add del">
          <ac:chgData name="Guest User" userId="S::urn:spo:anon#6c9b8da8acf810a00eac521295cec5443aada27a2ee59e9429f83fbf4a51de67::" providerId="AD" clId="Web-{F22E43D1-8D8A-BD53-1047-153CA39FA69F}" dt="2021-09-04T09:36:01.612" v="140"/>
          <ac:picMkLst>
            <pc:docMk/>
            <pc:sldMk cId="3008835318" sldId="275"/>
            <ac:picMk id="12" creationId="{BC526B7A-4801-4FD1-95C8-03AF22629E87}"/>
          </ac:picMkLst>
        </pc:picChg>
      </pc:sldChg>
    </pc:docChg>
  </pc:docChgLst>
  <pc:docChgLst>
    <pc:chgData name="Guest User" userId="S::urn:spo:anon#6c9b8da8acf810a00eac521295cec5443aada27a2ee59e9429f83fbf4a51de67::" providerId="AD" clId="Web-{2D804805-8441-866B-7D7F-AE972234759E}"/>
    <pc:docChg chg="modSld">
      <pc:chgData name="Guest User" userId="S::urn:spo:anon#6c9b8da8acf810a00eac521295cec5443aada27a2ee59e9429f83fbf4a51de67::" providerId="AD" clId="Web-{2D804805-8441-866B-7D7F-AE972234759E}" dt="2021-09-01T09:34:14.878" v="5" actId="20577"/>
      <pc:docMkLst>
        <pc:docMk/>
      </pc:docMkLst>
      <pc:sldChg chg="modSp">
        <pc:chgData name="Guest User" userId="S::urn:spo:anon#6c9b8da8acf810a00eac521295cec5443aada27a2ee59e9429f83fbf4a51de67::" providerId="AD" clId="Web-{2D804805-8441-866B-7D7F-AE972234759E}" dt="2021-09-01T09:34:14.878" v="5" actId="20577"/>
        <pc:sldMkLst>
          <pc:docMk/>
          <pc:sldMk cId="1933050156" sldId="272"/>
        </pc:sldMkLst>
        <pc:spChg chg="mod">
          <ac:chgData name="Guest User" userId="S::urn:spo:anon#6c9b8da8acf810a00eac521295cec5443aada27a2ee59e9429f83fbf4a51de67::" providerId="AD" clId="Web-{2D804805-8441-866B-7D7F-AE972234759E}" dt="2021-09-01T09:34:14.878" v="5" actId="20577"/>
          <ac:spMkLst>
            <pc:docMk/>
            <pc:sldMk cId="1933050156" sldId="272"/>
            <ac:spMk id="2" creationId="{F6025482-9CFB-4D9F-91CC-0DFC41A4783E}"/>
          </ac:spMkLst>
        </pc:spChg>
      </pc:sldChg>
    </pc:docChg>
  </pc:docChgLst>
  <pc:docChgLst>
    <pc:chgData name="Guest User" userId="S::urn:spo:anon#6c9b8da8acf810a00eac521295cec5443aada27a2ee59e9429f83fbf4a51de67::" providerId="AD" clId="Web-{5448B822-98EA-5BE5-6010-F572012FA07E}"/>
    <pc:docChg chg="modSld">
      <pc:chgData name="Guest User" userId="S::urn:spo:anon#6c9b8da8acf810a00eac521295cec5443aada27a2ee59e9429f83fbf4a51de67::" providerId="AD" clId="Web-{5448B822-98EA-5BE5-6010-F572012FA07E}" dt="2021-09-04T08:16:31.828" v="0"/>
      <pc:docMkLst>
        <pc:docMk/>
      </pc:docMkLst>
      <pc:sldChg chg="mod setBg">
        <pc:chgData name="Guest User" userId="S::urn:spo:anon#6c9b8da8acf810a00eac521295cec5443aada27a2ee59e9429f83fbf4a51de67::" providerId="AD" clId="Web-{5448B822-98EA-5BE5-6010-F572012FA07E}" dt="2021-09-04T08:16:31.828" v="0"/>
        <pc:sldMkLst>
          <pc:docMk/>
          <pc:sldMk cId="1933050156" sldId="272"/>
        </pc:sldMkLst>
      </pc:sldChg>
    </pc:docChg>
  </pc:docChgLst>
  <pc:docChgLst>
    <pc:chgData name="Guest User" providerId="Windows Live" clId="Web-{D4108784-65B5-4991-9E58-1EFA93287110}"/>
    <pc:docChg chg="modSld">
      <pc:chgData name="Guest User" userId="" providerId="Windows Live" clId="Web-{D4108784-65B5-4991-9E58-1EFA93287110}" dt="2021-08-27T10:32:11.874" v="1" actId="20577"/>
      <pc:docMkLst>
        <pc:docMk/>
      </pc:docMkLst>
      <pc:sldChg chg="modSp">
        <pc:chgData name="Guest User" userId="" providerId="Windows Live" clId="Web-{D4108784-65B5-4991-9E58-1EFA93287110}" dt="2021-08-27T10:32:11.874" v="1" actId="20577"/>
        <pc:sldMkLst>
          <pc:docMk/>
          <pc:sldMk cId="1093555164" sldId="256"/>
        </pc:sldMkLst>
        <pc:spChg chg="mod">
          <ac:chgData name="Guest User" userId="" providerId="Windows Live" clId="Web-{D4108784-65B5-4991-9E58-1EFA93287110}" dt="2021-08-27T10:32:11.874" v="1" actId="20577"/>
          <ac:spMkLst>
            <pc:docMk/>
            <pc:sldMk cId="1093555164" sldId="256"/>
            <ac:spMk id="2" creationId="{72A0BDDA-C600-4D92-9643-885033404573}"/>
          </ac:spMkLst>
        </pc:spChg>
      </pc:sldChg>
    </pc:docChg>
  </pc:docChgLst>
  <pc:docChgLst>
    <pc:chgData name="Guest User" userId="S::urn:spo:anon#6c9b8da8acf810a00eac521295cec5443aada27a2ee59e9429f83fbf4a51de67::" providerId="AD" clId="Web-{9EBBB503-7039-A593-7EF2-E8E748BD0616}"/>
    <pc:docChg chg="modSld">
      <pc:chgData name="Guest User" userId="S::urn:spo:anon#6c9b8da8acf810a00eac521295cec5443aada27a2ee59e9429f83fbf4a51de67::" providerId="AD" clId="Web-{9EBBB503-7039-A593-7EF2-E8E748BD0616}" dt="2021-08-31T18:25:45.165" v="0" actId="1076"/>
      <pc:docMkLst>
        <pc:docMk/>
      </pc:docMkLst>
      <pc:sldChg chg="modSp">
        <pc:chgData name="Guest User" userId="S::urn:spo:anon#6c9b8da8acf810a00eac521295cec5443aada27a2ee59e9429f83fbf4a51de67::" providerId="AD" clId="Web-{9EBBB503-7039-A593-7EF2-E8E748BD0616}" dt="2021-08-31T18:25:45.165" v="0" actId="1076"/>
        <pc:sldMkLst>
          <pc:docMk/>
          <pc:sldMk cId="2130839228" sldId="257"/>
        </pc:sldMkLst>
        <pc:graphicFrameChg chg="mod">
          <ac:chgData name="Guest User" userId="S::urn:spo:anon#6c9b8da8acf810a00eac521295cec5443aada27a2ee59e9429f83fbf4a51de67::" providerId="AD" clId="Web-{9EBBB503-7039-A593-7EF2-E8E748BD0616}" dt="2021-08-31T18:25:45.165" v="0" actId="1076"/>
          <ac:graphicFrameMkLst>
            <pc:docMk/>
            <pc:sldMk cId="2130839228" sldId="257"/>
            <ac:graphicFrameMk id="4" creationId="{888070E7-4BC9-4F6A-AB6E-4766175CDE91}"/>
          </ac:graphicFrameMkLst>
        </pc:graphicFrameChg>
      </pc:sldChg>
    </pc:docChg>
  </pc:docChgLst>
  <pc:docChgLst>
    <pc:chgData name="Guest User" userId="S::urn:spo:anon#da31f220a8955b7a997e9a17ff6b4e282ef77e7bb851c91710ca9747b13a2adb::" providerId="AD" clId="Web-{C04DFB26-143F-A911-0C0A-398604E94B6D}"/>
    <pc:docChg chg="modSld">
      <pc:chgData name="Guest User" userId="S::urn:spo:anon#da31f220a8955b7a997e9a17ff6b4e282ef77e7bb851c91710ca9747b13a2adb::" providerId="AD" clId="Web-{C04DFB26-143F-A911-0C0A-398604E94B6D}" dt="2021-08-27T11:10:21.065" v="1" actId="20577"/>
      <pc:docMkLst>
        <pc:docMk/>
      </pc:docMkLst>
      <pc:sldChg chg="modSp">
        <pc:chgData name="Guest User" userId="S::urn:spo:anon#da31f220a8955b7a997e9a17ff6b4e282ef77e7bb851c91710ca9747b13a2adb::" providerId="AD" clId="Web-{C04DFB26-143F-A911-0C0A-398604E94B6D}" dt="2021-08-27T11:10:21.065" v="1" actId="20577"/>
        <pc:sldMkLst>
          <pc:docMk/>
          <pc:sldMk cId="1093555164" sldId="256"/>
        </pc:sldMkLst>
        <pc:spChg chg="mod">
          <ac:chgData name="Guest User" userId="S::urn:spo:anon#da31f220a8955b7a997e9a17ff6b4e282ef77e7bb851c91710ca9747b13a2adb::" providerId="AD" clId="Web-{C04DFB26-143F-A911-0C0A-398604E94B6D}" dt="2021-08-27T11:10:21.065" v="1" actId="20577"/>
          <ac:spMkLst>
            <pc:docMk/>
            <pc:sldMk cId="1093555164" sldId="256"/>
            <ac:spMk id="3" creationId="{EE310F7C-6B4E-4450-BB84-DB2A86B15EA0}"/>
          </ac:spMkLst>
        </pc:spChg>
      </pc:sldChg>
    </pc:docChg>
  </pc:docChgLst>
  <pc:docChgLst>
    <pc:chgData name="Tanvi Penumudy" userId="c616f01802d0daf9" providerId="Windows Live" clId="Web-{6F8ED46E-84D3-4AD6-9B7C-CFFDC211F3E5}"/>
    <pc:docChg chg="modSld">
      <pc:chgData name="Tanvi Penumudy" userId="c616f01802d0daf9" providerId="Windows Live" clId="Web-{6F8ED46E-84D3-4AD6-9B7C-CFFDC211F3E5}" dt="2021-08-27T10:36:30.726" v="0" actId="1076"/>
      <pc:docMkLst>
        <pc:docMk/>
      </pc:docMkLst>
      <pc:sldChg chg="modSp">
        <pc:chgData name="Tanvi Penumudy" userId="c616f01802d0daf9" providerId="Windows Live" clId="Web-{6F8ED46E-84D3-4AD6-9B7C-CFFDC211F3E5}" dt="2021-08-27T10:36:30.726" v="0" actId="1076"/>
        <pc:sldMkLst>
          <pc:docMk/>
          <pc:sldMk cId="1093555164" sldId="256"/>
        </pc:sldMkLst>
        <pc:spChg chg="mod">
          <ac:chgData name="Tanvi Penumudy" userId="c616f01802d0daf9" providerId="Windows Live" clId="Web-{6F8ED46E-84D3-4AD6-9B7C-CFFDC211F3E5}" dt="2021-08-27T10:36:30.726" v="0" actId="1076"/>
          <ac:spMkLst>
            <pc:docMk/>
            <pc:sldMk cId="1093555164" sldId="256"/>
            <ac:spMk id="3" creationId="{EE310F7C-6B4E-4450-BB84-DB2A86B15EA0}"/>
          </ac:spMkLst>
        </pc:spChg>
      </pc:sldChg>
    </pc:docChg>
  </pc:docChgLst>
  <pc:docChgLst>
    <pc:chgData name="Ganesh R" userId="4e6fbc80f22edc54" providerId="LiveId" clId="{2415CF3A-015C-44A3-8F27-37F4D43FCFF5}"/>
    <pc:docChg chg="undo custSel addSld delSld modSld addMainMaster delMainMaster">
      <pc:chgData name="Ganesh R" userId="4e6fbc80f22edc54" providerId="LiveId" clId="{2415CF3A-015C-44A3-8F27-37F4D43FCFF5}" dt="2021-08-27T11:00:06.023" v="484" actId="478"/>
      <pc:docMkLst>
        <pc:docMk/>
      </pc:docMkLst>
      <pc:sldChg chg="addSp delSp modSp mod modMedia setBg modClrScheme addAnim delAnim chgLayout">
        <pc:chgData name="Ganesh R" userId="4e6fbc80f22edc54" providerId="LiveId" clId="{2415CF3A-015C-44A3-8F27-37F4D43FCFF5}" dt="2021-08-27T11:00:06.023" v="484" actId="478"/>
        <pc:sldMkLst>
          <pc:docMk/>
          <pc:sldMk cId="1093555164" sldId="256"/>
        </pc:sldMkLst>
        <pc:spChg chg="del mod">
          <ac:chgData name="Ganesh R" userId="4e6fbc80f22edc54" providerId="LiveId" clId="{2415CF3A-015C-44A3-8F27-37F4D43FCFF5}" dt="2021-08-27T10:32:36.165" v="22" actId="478"/>
          <ac:spMkLst>
            <pc:docMk/>
            <pc:sldMk cId="1093555164" sldId="256"/>
            <ac:spMk id="2" creationId="{72A0BDDA-C600-4D92-9643-885033404573}"/>
          </ac:spMkLst>
        </pc:spChg>
        <pc:spChg chg="mod">
          <ac:chgData name="Ganesh R" userId="4e6fbc80f22edc54" providerId="LiveId" clId="{2415CF3A-015C-44A3-8F27-37F4D43FCFF5}" dt="2021-08-27T10:56:21.731" v="470" actId="21"/>
          <ac:spMkLst>
            <pc:docMk/>
            <pc:sldMk cId="1093555164" sldId="256"/>
            <ac:spMk id="3" creationId="{EE310F7C-6B4E-4450-BB84-DB2A86B15EA0}"/>
          </ac:spMkLst>
        </pc:spChg>
        <pc:spChg chg="add del">
          <ac:chgData name="Ganesh R" userId="4e6fbc80f22edc54" providerId="LiveId" clId="{2415CF3A-015C-44A3-8F27-37F4D43FCFF5}" dt="2021-08-27T10:33:21.757" v="41" actId="26606"/>
          <ac:spMkLst>
            <pc:docMk/>
            <pc:sldMk cId="1093555164" sldId="256"/>
            <ac:spMk id="8" creationId="{DD8EACB7-D372-470B-B76E-A829D00310CD}"/>
          </ac:spMkLst>
        </pc:spChg>
        <pc:spChg chg="add del">
          <ac:chgData name="Ganesh R" userId="4e6fbc80f22edc54" providerId="LiveId" clId="{2415CF3A-015C-44A3-8F27-37F4D43FCFF5}" dt="2021-08-27T10:33:21.757" v="41" actId="26606"/>
          <ac:spMkLst>
            <pc:docMk/>
            <pc:sldMk cId="1093555164" sldId="256"/>
            <ac:spMk id="10" creationId="{C7EA4B13-46D3-41EE-95DA-7B2100DE940B}"/>
          </ac:spMkLst>
        </pc:spChg>
        <pc:spChg chg="add del">
          <ac:chgData name="Ganesh R" userId="4e6fbc80f22edc54" providerId="LiveId" clId="{2415CF3A-015C-44A3-8F27-37F4D43FCFF5}" dt="2021-08-27T10:56:19.188" v="466" actId="26606"/>
          <ac:spMkLst>
            <pc:docMk/>
            <pc:sldMk cId="1093555164" sldId="256"/>
            <ac:spMk id="17" creationId="{37FDDF72-DE39-4F99-A3C1-DD9D7815D7DB}"/>
          </ac:spMkLst>
        </pc:spChg>
        <pc:spChg chg="add del">
          <ac:chgData name="Ganesh R" userId="4e6fbc80f22edc54" providerId="LiveId" clId="{2415CF3A-015C-44A3-8F27-37F4D43FCFF5}" dt="2021-08-27T10:56:19.188" v="466" actId="26606"/>
          <ac:spMkLst>
            <pc:docMk/>
            <pc:sldMk cId="1093555164" sldId="256"/>
            <ac:spMk id="18" creationId="{5E4ECE80-3AD1-450C-B62A-98788F193948}"/>
          </ac:spMkLst>
        </pc:spChg>
        <pc:spChg chg="add del">
          <ac:chgData name="Ganesh R" userId="4e6fbc80f22edc54" providerId="LiveId" clId="{2415CF3A-015C-44A3-8F27-37F4D43FCFF5}" dt="2021-08-27T10:56:12.202" v="459" actId="26606"/>
          <ac:spMkLst>
            <pc:docMk/>
            <pc:sldMk cId="1093555164" sldId="256"/>
            <ac:spMk id="24" creationId="{E2748806-3AF5-4078-830A-C1F26BF1B200}"/>
          </ac:spMkLst>
        </pc:spChg>
        <pc:spChg chg="add del">
          <ac:chgData name="Ganesh R" userId="4e6fbc80f22edc54" providerId="LiveId" clId="{2415CF3A-015C-44A3-8F27-37F4D43FCFF5}" dt="2021-08-27T10:56:12.202" v="459" actId="26606"/>
          <ac:spMkLst>
            <pc:docMk/>
            <pc:sldMk cId="1093555164" sldId="256"/>
            <ac:spMk id="26" creationId="{BF991FCB-5132-414C-B377-526F56121B69}"/>
          </ac:spMkLst>
        </pc:spChg>
        <pc:spChg chg="add del">
          <ac:chgData name="Ganesh R" userId="4e6fbc80f22edc54" providerId="LiveId" clId="{2415CF3A-015C-44A3-8F27-37F4D43FCFF5}" dt="2021-08-27T10:56:12.202" v="459" actId="26606"/>
          <ac:spMkLst>
            <pc:docMk/>
            <pc:sldMk cId="1093555164" sldId="256"/>
            <ac:spMk id="28" creationId="{F23DAFF7-4C98-4E0E-8986-198D54B6C1F0}"/>
          </ac:spMkLst>
        </pc:spChg>
        <pc:spChg chg="add del">
          <ac:chgData name="Ganesh R" userId="4e6fbc80f22edc54" providerId="LiveId" clId="{2415CF3A-015C-44A3-8F27-37F4D43FCFF5}" dt="2021-08-27T10:56:12.914" v="461" actId="26606"/>
          <ac:spMkLst>
            <pc:docMk/>
            <pc:sldMk cId="1093555164" sldId="256"/>
            <ac:spMk id="31" creationId="{DE61FBD7-E37C-4B38-BE44-A6D4978D7486}"/>
          </ac:spMkLst>
        </pc:spChg>
        <pc:spChg chg="add del">
          <ac:chgData name="Ganesh R" userId="4e6fbc80f22edc54" providerId="LiveId" clId="{2415CF3A-015C-44A3-8F27-37F4D43FCFF5}" dt="2021-08-27T10:56:12.914" v="461" actId="26606"/>
          <ac:spMkLst>
            <pc:docMk/>
            <pc:sldMk cId="1093555164" sldId="256"/>
            <ac:spMk id="32" creationId="{B629C0B3-01E5-4A82-B87C-62B1483F11B7}"/>
          </ac:spMkLst>
        </pc:spChg>
        <pc:spChg chg="add del">
          <ac:chgData name="Ganesh R" userId="4e6fbc80f22edc54" providerId="LiveId" clId="{2415CF3A-015C-44A3-8F27-37F4D43FCFF5}" dt="2021-08-27T10:56:12.914" v="461" actId="26606"/>
          <ac:spMkLst>
            <pc:docMk/>
            <pc:sldMk cId="1093555164" sldId="256"/>
            <ac:spMk id="33" creationId="{392BFCFE-FD78-4EDF-BEFE-CC444DC5F307}"/>
          </ac:spMkLst>
        </pc:spChg>
        <pc:spChg chg="add del">
          <ac:chgData name="Ganesh R" userId="4e6fbc80f22edc54" providerId="LiveId" clId="{2415CF3A-015C-44A3-8F27-37F4D43FCFF5}" dt="2021-08-27T10:56:12.914" v="461" actId="26606"/>
          <ac:spMkLst>
            <pc:docMk/>
            <pc:sldMk cId="1093555164" sldId="256"/>
            <ac:spMk id="34" creationId="{D4DFA784-845D-4F99-B808-5C025E39B890}"/>
          </ac:spMkLst>
        </pc:spChg>
        <pc:spChg chg="add del">
          <ac:chgData name="Ganesh R" userId="4e6fbc80f22edc54" providerId="LiveId" clId="{2415CF3A-015C-44A3-8F27-37F4D43FCFF5}" dt="2021-08-27T10:56:14.682" v="464" actId="26606"/>
          <ac:spMkLst>
            <pc:docMk/>
            <pc:sldMk cId="1093555164" sldId="256"/>
            <ac:spMk id="37" creationId="{37FDDF72-DE39-4F99-A3C1-DD9D7815D7DB}"/>
          </ac:spMkLst>
        </pc:spChg>
        <pc:spChg chg="add del">
          <ac:chgData name="Ganesh R" userId="4e6fbc80f22edc54" providerId="LiveId" clId="{2415CF3A-015C-44A3-8F27-37F4D43FCFF5}" dt="2021-08-27T10:56:14.682" v="464" actId="26606"/>
          <ac:spMkLst>
            <pc:docMk/>
            <pc:sldMk cId="1093555164" sldId="256"/>
            <ac:spMk id="38" creationId="{5E4ECE80-3AD1-450C-B62A-98788F193948}"/>
          </ac:spMkLst>
        </pc:spChg>
        <pc:spChg chg="mod">
          <ac:chgData name="Ganesh R" userId="4e6fbc80f22edc54" providerId="LiveId" clId="{2415CF3A-015C-44A3-8F27-37F4D43FCFF5}" dt="2021-08-27T10:59:16.583" v="480"/>
          <ac:spMkLst>
            <pc:docMk/>
            <pc:sldMk cId="1093555164" sldId="256"/>
            <ac:spMk id="39" creationId="{3569CD04-1917-49D3-868A-95B884B142B7}"/>
          </ac:spMkLst>
        </pc:spChg>
        <pc:spChg chg="add del">
          <ac:chgData name="Ganesh R" userId="4e6fbc80f22edc54" providerId="LiveId" clId="{2415CF3A-015C-44A3-8F27-37F4D43FCFF5}" dt="2021-08-27T10:56:19.188" v="466" actId="26606"/>
          <ac:spMkLst>
            <pc:docMk/>
            <pc:sldMk cId="1093555164" sldId="256"/>
            <ac:spMk id="40" creationId="{297F7562-DBE2-4729-835D-1486BBB4373A}"/>
          </ac:spMkLst>
        </pc:spChg>
        <pc:spChg chg="add del">
          <ac:chgData name="Ganesh R" userId="4e6fbc80f22edc54" providerId="LiveId" clId="{2415CF3A-015C-44A3-8F27-37F4D43FCFF5}" dt="2021-08-27T10:56:19.188" v="466" actId="26606"/>
          <ac:spMkLst>
            <pc:docMk/>
            <pc:sldMk cId="1093555164" sldId="256"/>
            <ac:spMk id="41" creationId="{DCE0245F-7D4D-413E-940B-1D9D9A171161}"/>
          </ac:spMkLst>
        </pc:spChg>
        <pc:spChg chg="mod">
          <ac:chgData name="Ganesh R" userId="4e6fbc80f22edc54" providerId="LiveId" clId="{2415CF3A-015C-44A3-8F27-37F4D43FCFF5}" dt="2021-08-27T10:59:16.583" v="480"/>
          <ac:spMkLst>
            <pc:docMk/>
            <pc:sldMk cId="1093555164" sldId="256"/>
            <ac:spMk id="43" creationId="{CA9C928B-0083-4F34-AE9D-4F66E7F6081C}"/>
          </ac:spMkLst>
        </pc:spChg>
        <pc:spChg chg="mod">
          <ac:chgData name="Ganesh R" userId="4e6fbc80f22edc54" providerId="LiveId" clId="{2415CF3A-015C-44A3-8F27-37F4D43FCFF5}" dt="2021-08-27T10:59:16.583" v="480"/>
          <ac:spMkLst>
            <pc:docMk/>
            <pc:sldMk cId="1093555164" sldId="256"/>
            <ac:spMk id="44" creationId="{0FAC489E-5B52-40CA-AB68-B76251281B34}"/>
          </ac:spMkLst>
        </pc:spChg>
        <pc:spChg chg="mod">
          <ac:chgData name="Ganesh R" userId="4e6fbc80f22edc54" providerId="LiveId" clId="{2415CF3A-015C-44A3-8F27-37F4D43FCFF5}" dt="2021-08-27T10:59:16.583" v="480"/>
          <ac:spMkLst>
            <pc:docMk/>
            <pc:sldMk cId="1093555164" sldId="256"/>
            <ac:spMk id="45" creationId="{6F0DED87-13E4-46F2-A4B8-79A3005C382E}"/>
          </ac:spMkLst>
        </pc:spChg>
        <pc:spChg chg="mod">
          <ac:chgData name="Ganesh R" userId="4e6fbc80f22edc54" providerId="LiveId" clId="{2415CF3A-015C-44A3-8F27-37F4D43FCFF5}" dt="2021-08-27T10:59:16.583" v="480"/>
          <ac:spMkLst>
            <pc:docMk/>
            <pc:sldMk cId="1093555164" sldId="256"/>
            <ac:spMk id="46" creationId="{A3C09C19-EA17-4B8B-8CAD-7994D89D3044}"/>
          </ac:spMkLst>
        </pc:spChg>
        <pc:spChg chg="mod">
          <ac:chgData name="Ganesh R" userId="4e6fbc80f22edc54" providerId="LiveId" clId="{2415CF3A-015C-44A3-8F27-37F4D43FCFF5}" dt="2021-08-27T10:59:16.583" v="480"/>
          <ac:spMkLst>
            <pc:docMk/>
            <pc:sldMk cId="1093555164" sldId="256"/>
            <ac:spMk id="47" creationId="{07230344-C310-4BD0-8F2B-DEF38672FDB0}"/>
          </ac:spMkLst>
        </pc:spChg>
        <pc:spChg chg="mod">
          <ac:chgData name="Ganesh R" userId="4e6fbc80f22edc54" providerId="LiveId" clId="{2415CF3A-015C-44A3-8F27-37F4D43FCFF5}" dt="2021-08-27T10:59:16.583" v="480"/>
          <ac:spMkLst>
            <pc:docMk/>
            <pc:sldMk cId="1093555164" sldId="256"/>
            <ac:spMk id="48" creationId="{FEBA03A6-5B74-489A-82DF-03015052BA7B}"/>
          </ac:spMkLst>
        </pc:spChg>
        <pc:spChg chg="mod">
          <ac:chgData name="Ganesh R" userId="4e6fbc80f22edc54" providerId="LiveId" clId="{2415CF3A-015C-44A3-8F27-37F4D43FCFF5}" dt="2021-08-27T10:59:16.583" v="480"/>
          <ac:spMkLst>
            <pc:docMk/>
            <pc:sldMk cId="1093555164" sldId="256"/>
            <ac:spMk id="49" creationId="{C683B426-E763-4023-AB58-1DDDC29CC888}"/>
          </ac:spMkLst>
        </pc:spChg>
        <pc:spChg chg="mod">
          <ac:chgData name="Ganesh R" userId="4e6fbc80f22edc54" providerId="LiveId" clId="{2415CF3A-015C-44A3-8F27-37F4D43FCFF5}" dt="2021-08-27T10:59:16.583" v="480"/>
          <ac:spMkLst>
            <pc:docMk/>
            <pc:sldMk cId="1093555164" sldId="256"/>
            <ac:spMk id="50" creationId="{5BA9C2C2-B731-4717-A242-E30D1028CD23}"/>
          </ac:spMkLst>
        </pc:spChg>
        <pc:spChg chg="mod">
          <ac:chgData name="Ganesh R" userId="4e6fbc80f22edc54" providerId="LiveId" clId="{2415CF3A-015C-44A3-8F27-37F4D43FCFF5}" dt="2021-08-27T10:59:16.583" v="480"/>
          <ac:spMkLst>
            <pc:docMk/>
            <pc:sldMk cId="1093555164" sldId="256"/>
            <ac:spMk id="51" creationId="{FF4A88F8-CF55-42FC-A919-882F7AF901C2}"/>
          </ac:spMkLst>
        </pc:spChg>
        <pc:spChg chg="mod">
          <ac:chgData name="Ganesh R" userId="4e6fbc80f22edc54" providerId="LiveId" clId="{2415CF3A-015C-44A3-8F27-37F4D43FCFF5}" dt="2021-08-27T10:59:16.583" v="480"/>
          <ac:spMkLst>
            <pc:docMk/>
            <pc:sldMk cId="1093555164" sldId="256"/>
            <ac:spMk id="52" creationId="{73B0B02E-8391-4F5F-AC05-90A05C709104}"/>
          </ac:spMkLst>
        </pc:spChg>
        <pc:spChg chg="mod">
          <ac:chgData name="Ganesh R" userId="4e6fbc80f22edc54" providerId="LiveId" clId="{2415CF3A-015C-44A3-8F27-37F4D43FCFF5}" dt="2021-08-27T10:59:16.583" v="480"/>
          <ac:spMkLst>
            <pc:docMk/>
            <pc:sldMk cId="1093555164" sldId="256"/>
            <ac:spMk id="53" creationId="{13509FB2-E455-47B5-B7BB-1C38A12DEA85}"/>
          </ac:spMkLst>
        </pc:spChg>
        <pc:spChg chg="mod">
          <ac:chgData name="Ganesh R" userId="4e6fbc80f22edc54" providerId="LiveId" clId="{2415CF3A-015C-44A3-8F27-37F4D43FCFF5}" dt="2021-08-27T10:59:16.583" v="480"/>
          <ac:spMkLst>
            <pc:docMk/>
            <pc:sldMk cId="1093555164" sldId="256"/>
            <ac:spMk id="54" creationId="{E900CAAC-D8E8-42AC-8346-7009563BCA6D}"/>
          </ac:spMkLst>
        </pc:spChg>
        <pc:spChg chg="mod">
          <ac:chgData name="Ganesh R" userId="4e6fbc80f22edc54" providerId="LiveId" clId="{2415CF3A-015C-44A3-8F27-37F4D43FCFF5}" dt="2021-08-27T10:59:16.583" v="480"/>
          <ac:spMkLst>
            <pc:docMk/>
            <pc:sldMk cId="1093555164" sldId="256"/>
            <ac:spMk id="55" creationId="{BB64E71D-CC67-41A4-9072-D445F02331D1}"/>
          </ac:spMkLst>
        </pc:spChg>
        <pc:spChg chg="mod">
          <ac:chgData name="Ganesh R" userId="4e6fbc80f22edc54" providerId="LiveId" clId="{2415CF3A-015C-44A3-8F27-37F4D43FCFF5}" dt="2021-08-27T10:59:16.583" v="480"/>
          <ac:spMkLst>
            <pc:docMk/>
            <pc:sldMk cId="1093555164" sldId="256"/>
            <ac:spMk id="56" creationId="{923DB236-7E91-4300-92FE-9857BDF713E0}"/>
          </ac:spMkLst>
        </pc:spChg>
        <pc:spChg chg="mod">
          <ac:chgData name="Ganesh R" userId="4e6fbc80f22edc54" providerId="LiveId" clId="{2415CF3A-015C-44A3-8F27-37F4D43FCFF5}" dt="2021-08-27T10:59:16.583" v="480"/>
          <ac:spMkLst>
            <pc:docMk/>
            <pc:sldMk cId="1093555164" sldId="256"/>
            <ac:spMk id="57" creationId="{B902EBBB-72D2-4AB3-967E-2B3C37B2F0AF}"/>
          </ac:spMkLst>
        </pc:spChg>
        <pc:spChg chg="mod">
          <ac:chgData name="Ganesh R" userId="4e6fbc80f22edc54" providerId="LiveId" clId="{2415CF3A-015C-44A3-8F27-37F4D43FCFF5}" dt="2021-08-27T10:59:16.583" v="480"/>
          <ac:spMkLst>
            <pc:docMk/>
            <pc:sldMk cId="1093555164" sldId="256"/>
            <ac:spMk id="58" creationId="{9C72EE7F-8002-417F-BD58-1A1C6C50D687}"/>
          </ac:spMkLst>
        </pc:spChg>
        <pc:spChg chg="mod">
          <ac:chgData name="Ganesh R" userId="4e6fbc80f22edc54" providerId="LiveId" clId="{2415CF3A-015C-44A3-8F27-37F4D43FCFF5}" dt="2021-08-27T10:59:16.583" v="480"/>
          <ac:spMkLst>
            <pc:docMk/>
            <pc:sldMk cId="1093555164" sldId="256"/>
            <ac:spMk id="59" creationId="{54D7F83D-5400-41B7-AF88-612F41AAF9D5}"/>
          </ac:spMkLst>
        </pc:spChg>
        <pc:spChg chg="mod">
          <ac:chgData name="Ganesh R" userId="4e6fbc80f22edc54" providerId="LiveId" clId="{2415CF3A-015C-44A3-8F27-37F4D43FCFF5}" dt="2021-08-27T10:59:16.583" v="480"/>
          <ac:spMkLst>
            <pc:docMk/>
            <pc:sldMk cId="1093555164" sldId="256"/>
            <ac:spMk id="60" creationId="{40BE911E-0658-41ED-AF65-8FF5759C30DC}"/>
          </ac:spMkLst>
        </pc:spChg>
        <pc:spChg chg="mod">
          <ac:chgData name="Ganesh R" userId="4e6fbc80f22edc54" providerId="LiveId" clId="{2415CF3A-015C-44A3-8F27-37F4D43FCFF5}" dt="2021-08-27T10:59:16.583" v="480"/>
          <ac:spMkLst>
            <pc:docMk/>
            <pc:sldMk cId="1093555164" sldId="256"/>
            <ac:spMk id="61" creationId="{06FB40D7-253E-4AFA-9B99-6799BD4F4D08}"/>
          </ac:spMkLst>
        </pc:spChg>
        <pc:spChg chg="mod">
          <ac:chgData name="Ganesh R" userId="4e6fbc80f22edc54" providerId="LiveId" clId="{2415CF3A-015C-44A3-8F27-37F4D43FCFF5}" dt="2021-08-27T10:59:16.583" v="480"/>
          <ac:spMkLst>
            <pc:docMk/>
            <pc:sldMk cId="1093555164" sldId="256"/>
            <ac:spMk id="62" creationId="{7866ED86-B1D6-4E7B-B2DE-CA72541F1973}"/>
          </ac:spMkLst>
        </pc:spChg>
        <pc:spChg chg="mod">
          <ac:chgData name="Ganesh R" userId="4e6fbc80f22edc54" providerId="LiveId" clId="{2415CF3A-015C-44A3-8F27-37F4D43FCFF5}" dt="2021-08-27T10:59:31.911" v="481"/>
          <ac:spMkLst>
            <pc:docMk/>
            <pc:sldMk cId="1093555164" sldId="256"/>
            <ac:spMk id="64" creationId="{47052A51-67AF-47D4-AB41-D8F0687318CA}"/>
          </ac:spMkLst>
        </pc:spChg>
        <pc:spChg chg="mod">
          <ac:chgData name="Ganesh R" userId="4e6fbc80f22edc54" providerId="LiveId" clId="{2415CF3A-015C-44A3-8F27-37F4D43FCFF5}" dt="2021-08-27T10:59:31.911" v="481"/>
          <ac:spMkLst>
            <pc:docMk/>
            <pc:sldMk cId="1093555164" sldId="256"/>
            <ac:spMk id="65" creationId="{DD3B4E5C-E455-41C5-9EF1-1CF5893D68F5}"/>
          </ac:spMkLst>
        </pc:spChg>
        <pc:spChg chg="mod">
          <ac:chgData name="Ganesh R" userId="4e6fbc80f22edc54" providerId="LiveId" clId="{2415CF3A-015C-44A3-8F27-37F4D43FCFF5}" dt="2021-08-27T10:59:31.911" v="481"/>
          <ac:spMkLst>
            <pc:docMk/>
            <pc:sldMk cId="1093555164" sldId="256"/>
            <ac:spMk id="66" creationId="{0B4E5F5A-2BC7-4A39-B580-56DB5BCE3E4C}"/>
          </ac:spMkLst>
        </pc:spChg>
        <pc:spChg chg="mod">
          <ac:chgData name="Ganesh R" userId="4e6fbc80f22edc54" providerId="LiveId" clId="{2415CF3A-015C-44A3-8F27-37F4D43FCFF5}" dt="2021-08-27T10:59:31.911" v="481"/>
          <ac:spMkLst>
            <pc:docMk/>
            <pc:sldMk cId="1093555164" sldId="256"/>
            <ac:spMk id="67" creationId="{BECC417A-8788-420D-8B7E-A4484F975601}"/>
          </ac:spMkLst>
        </pc:spChg>
        <pc:spChg chg="mod">
          <ac:chgData name="Ganesh R" userId="4e6fbc80f22edc54" providerId="LiveId" clId="{2415CF3A-015C-44A3-8F27-37F4D43FCFF5}" dt="2021-08-27T10:59:31.911" v="481"/>
          <ac:spMkLst>
            <pc:docMk/>
            <pc:sldMk cId="1093555164" sldId="256"/>
            <ac:spMk id="68" creationId="{F5243B62-3B01-43FE-8FB1-CBB411FB1511}"/>
          </ac:spMkLst>
        </pc:spChg>
        <pc:spChg chg="mod">
          <ac:chgData name="Ganesh R" userId="4e6fbc80f22edc54" providerId="LiveId" clId="{2415CF3A-015C-44A3-8F27-37F4D43FCFF5}" dt="2021-08-27T10:59:31.911" v="481"/>
          <ac:spMkLst>
            <pc:docMk/>
            <pc:sldMk cId="1093555164" sldId="256"/>
            <ac:spMk id="69" creationId="{668D539C-F714-4955-85C0-7BA457122508}"/>
          </ac:spMkLst>
        </pc:spChg>
        <pc:spChg chg="mod">
          <ac:chgData name="Ganesh R" userId="4e6fbc80f22edc54" providerId="LiveId" clId="{2415CF3A-015C-44A3-8F27-37F4D43FCFF5}" dt="2021-08-27T10:59:31.911" v="481"/>
          <ac:spMkLst>
            <pc:docMk/>
            <pc:sldMk cId="1093555164" sldId="256"/>
            <ac:spMk id="70" creationId="{8F57BD4F-4137-4AA2-AF56-A77E165AA02D}"/>
          </ac:spMkLst>
        </pc:spChg>
        <pc:spChg chg="mod">
          <ac:chgData name="Ganesh R" userId="4e6fbc80f22edc54" providerId="LiveId" clId="{2415CF3A-015C-44A3-8F27-37F4D43FCFF5}" dt="2021-08-27T10:59:31.911" v="481"/>
          <ac:spMkLst>
            <pc:docMk/>
            <pc:sldMk cId="1093555164" sldId="256"/>
            <ac:spMk id="71" creationId="{FD40EA49-8156-4383-8E45-C9988C1F7354}"/>
          </ac:spMkLst>
        </pc:spChg>
        <pc:spChg chg="mod">
          <ac:chgData name="Ganesh R" userId="4e6fbc80f22edc54" providerId="LiveId" clId="{2415CF3A-015C-44A3-8F27-37F4D43FCFF5}" dt="2021-08-27T10:59:31.911" v="481"/>
          <ac:spMkLst>
            <pc:docMk/>
            <pc:sldMk cId="1093555164" sldId="256"/>
            <ac:spMk id="72" creationId="{142457A1-263E-48D7-B9CA-DE55CCB25AC8}"/>
          </ac:spMkLst>
        </pc:spChg>
        <pc:spChg chg="mod">
          <ac:chgData name="Ganesh R" userId="4e6fbc80f22edc54" providerId="LiveId" clId="{2415CF3A-015C-44A3-8F27-37F4D43FCFF5}" dt="2021-08-27T10:59:31.911" v="481"/>
          <ac:spMkLst>
            <pc:docMk/>
            <pc:sldMk cId="1093555164" sldId="256"/>
            <ac:spMk id="73" creationId="{52F291EF-A726-4996-8CE3-20E1117A1204}"/>
          </ac:spMkLst>
        </pc:spChg>
        <pc:spChg chg="mod">
          <ac:chgData name="Ganesh R" userId="4e6fbc80f22edc54" providerId="LiveId" clId="{2415CF3A-015C-44A3-8F27-37F4D43FCFF5}" dt="2021-08-27T10:59:31.911" v="481"/>
          <ac:spMkLst>
            <pc:docMk/>
            <pc:sldMk cId="1093555164" sldId="256"/>
            <ac:spMk id="74" creationId="{F10DF9E9-1195-4EE6-BB7B-0A116E301FB8}"/>
          </ac:spMkLst>
        </pc:spChg>
        <pc:spChg chg="mod">
          <ac:chgData name="Ganesh R" userId="4e6fbc80f22edc54" providerId="LiveId" clId="{2415CF3A-015C-44A3-8F27-37F4D43FCFF5}" dt="2021-08-27T10:59:31.911" v="481"/>
          <ac:spMkLst>
            <pc:docMk/>
            <pc:sldMk cId="1093555164" sldId="256"/>
            <ac:spMk id="75" creationId="{9AB4EF52-661B-4406-925B-975515B0578E}"/>
          </ac:spMkLst>
        </pc:spChg>
        <pc:spChg chg="mod">
          <ac:chgData name="Ganesh R" userId="4e6fbc80f22edc54" providerId="LiveId" clId="{2415CF3A-015C-44A3-8F27-37F4D43FCFF5}" dt="2021-08-27T10:59:31.911" v="481"/>
          <ac:spMkLst>
            <pc:docMk/>
            <pc:sldMk cId="1093555164" sldId="256"/>
            <ac:spMk id="76" creationId="{61E3AE70-87D4-4B4E-AF81-A5EC616C3412}"/>
          </ac:spMkLst>
        </pc:spChg>
        <pc:spChg chg="mod">
          <ac:chgData name="Ganesh R" userId="4e6fbc80f22edc54" providerId="LiveId" clId="{2415CF3A-015C-44A3-8F27-37F4D43FCFF5}" dt="2021-08-27T10:59:31.911" v="481"/>
          <ac:spMkLst>
            <pc:docMk/>
            <pc:sldMk cId="1093555164" sldId="256"/>
            <ac:spMk id="77" creationId="{B6BCAA95-E819-410D-8363-51D7517124C4}"/>
          </ac:spMkLst>
        </pc:spChg>
        <pc:spChg chg="mod">
          <ac:chgData name="Ganesh R" userId="4e6fbc80f22edc54" providerId="LiveId" clId="{2415CF3A-015C-44A3-8F27-37F4D43FCFF5}" dt="2021-08-27T10:59:31.911" v="481"/>
          <ac:spMkLst>
            <pc:docMk/>
            <pc:sldMk cId="1093555164" sldId="256"/>
            <ac:spMk id="78" creationId="{86B2D710-E0C0-4286-9470-ED763C433572}"/>
          </ac:spMkLst>
        </pc:spChg>
        <pc:spChg chg="mod">
          <ac:chgData name="Ganesh R" userId="4e6fbc80f22edc54" providerId="LiveId" clId="{2415CF3A-015C-44A3-8F27-37F4D43FCFF5}" dt="2021-08-27T10:59:31.911" v="481"/>
          <ac:spMkLst>
            <pc:docMk/>
            <pc:sldMk cId="1093555164" sldId="256"/>
            <ac:spMk id="79" creationId="{44FEB9FD-CC9E-49FD-B355-809EFA1F85D8}"/>
          </ac:spMkLst>
        </pc:spChg>
        <pc:spChg chg="mod">
          <ac:chgData name="Ganesh R" userId="4e6fbc80f22edc54" providerId="LiveId" clId="{2415CF3A-015C-44A3-8F27-37F4D43FCFF5}" dt="2021-08-27T10:59:31.911" v="481"/>
          <ac:spMkLst>
            <pc:docMk/>
            <pc:sldMk cId="1093555164" sldId="256"/>
            <ac:spMk id="80" creationId="{A83D1C5F-33F8-402C-8D37-C6417E49CBC2}"/>
          </ac:spMkLst>
        </pc:spChg>
        <pc:spChg chg="mod">
          <ac:chgData name="Ganesh R" userId="4e6fbc80f22edc54" providerId="LiveId" clId="{2415CF3A-015C-44A3-8F27-37F4D43FCFF5}" dt="2021-08-27T10:59:31.911" v="481"/>
          <ac:spMkLst>
            <pc:docMk/>
            <pc:sldMk cId="1093555164" sldId="256"/>
            <ac:spMk id="81" creationId="{5EF6974F-514F-4387-91C6-9B007A842F4E}"/>
          </ac:spMkLst>
        </pc:spChg>
        <pc:spChg chg="mod">
          <ac:chgData name="Ganesh R" userId="4e6fbc80f22edc54" providerId="LiveId" clId="{2415CF3A-015C-44A3-8F27-37F4D43FCFF5}" dt="2021-08-27T10:59:31.911" v="481"/>
          <ac:spMkLst>
            <pc:docMk/>
            <pc:sldMk cId="1093555164" sldId="256"/>
            <ac:spMk id="82" creationId="{D7D9870F-4E40-4B64-9C28-32863F925760}"/>
          </ac:spMkLst>
        </pc:spChg>
        <pc:spChg chg="mod">
          <ac:chgData name="Ganesh R" userId="4e6fbc80f22edc54" providerId="LiveId" clId="{2415CF3A-015C-44A3-8F27-37F4D43FCFF5}" dt="2021-08-27T10:59:31.911" v="481"/>
          <ac:spMkLst>
            <pc:docMk/>
            <pc:sldMk cId="1093555164" sldId="256"/>
            <ac:spMk id="83" creationId="{87BBC6EC-63C9-4362-9565-B1E47AB78FC8}"/>
          </ac:spMkLst>
        </pc:spChg>
        <pc:grpChg chg="add del">
          <ac:chgData name="Ganesh R" userId="4e6fbc80f22edc54" providerId="LiveId" clId="{2415CF3A-015C-44A3-8F27-37F4D43FCFF5}" dt="2021-08-27T10:33:21.757" v="41" actId="26606"/>
          <ac:grpSpMkLst>
            <pc:docMk/>
            <pc:sldMk cId="1093555164" sldId="256"/>
            <ac:grpSpMk id="12" creationId="{DCEEEBE1-DC7B-4168-90C6-DB88876E30DD}"/>
          </ac:grpSpMkLst>
        </pc:grpChg>
        <pc:grpChg chg="add del">
          <ac:chgData name="Ganesh R" userId="4e6fbc80f22edc54" providerId="LiveId" clId="{2415CF3A-015C-44A3-8F27-37F4D43FCFF5}" dt="2021-08-27T10:56:12.914" v="461" actId="26606"/>
          <ac:grpSpMkLst>
            <pc:docMk/>
            <pc:sldMk cId="1093555164" sldId="256"/>
            <ac:grpSpMk id="35" creationId="{0292BAD4-5BB2-4CD3-AB5B-C35EF9F7D2B4}"/>
          </ac:grpSpMkLst>
        </pc:grpChg>
        <pc:grpChg chg="add del mod">
          <ac:chgData name="Ganesh R" userId="4e6fbc80f22edc54" providerId="LiveId" clId="{2415CF3A-015C-44A3-8F27-37F4D43FCFF5}" dt="2021-08-27T11:00:03.327" v="483" actId="478"/>
          <ac:grpSpMkLst>
            <pc:docMk/>
            <pc:sldMk cId="1093555164" sldId="256"/>
            <ac:grpSpMk id="36" creationId="{7871F7BF-2954-4170-8BB4-5EEB1C5D93F5}"/>
          </ac:grpSpMkLst>
        </pc:grpChg>
        <pc:grpChg chg="add del">
          <ac:chgData name="Ganesh R" userId="4e6fbc80f22edc54" providerId="LiveId" clId="{2415CF3A-015C-44A3-8F27-37F4D43FCFF5}" dt="2021-08-27T10:56:19.188" v="466" actId="26606"/>
          <ac:grpSpMkLst>
            <pc:docMk/>
            <pc:sldMk cId="1093555164" sldId="256"/>
            <ac:grpSpMk id="42" creationId="{5BB11B77-16CE-4796-9677-F0ED67FCEC1B}"/>
          </ac:grpSpMkLst>
        </pc:grpChg>
        <pc:grpChg chg="add del mod">
          <ac:chgData name="Ganesh R" userId="4e6fbc80f22edc54" providerId="LiveId" clId="{2415CF3A-015C-44A3-8F27-37F4D43FCFF5}" dt="2021-08-27T11:00:06.023" v="484" actId="478"/>
          <ac:grpSpMkLst>
            <pc:docMk/>
            <pc:sldMk cId="1093555164" sldId="256"/>
            <ac:grpSpMk id="63" creationId="{F2376F5F-00F1-4F89-B25A-5EB017D0C8D1}"/>
          </ac:grpSpMkLst>
        </pc:grpChg>
        <pc:picChg chg="add del mod">
          <ac:chgData name="Ganesh R" userId="4e6fbc80f22edc54" providerId="LiveId" clId="{2415CF3A-015C-44A3-8F27-37F4D43FCFF5}" dt="2021-08-27T10:33:21.757" v="41" actId="26606"/>
          <ac:picMkLst>
            <pc:docMk/>
            <pc:sldMk cId="1093555164" sldId="256"/>
            <ac:picMk id="5" creationId="{C20F6263-C98F-492C-A796-316C08F5043E}"/>
          </ac:picMkLst>
        </pc:picChg>
        <pc:picChg chg="add del mod ord">
          <ac:chgData name="Ganesh R" userId="4e6fbc80f22edc54" providerId="LiveId" clId="{2415CF3A-015C-44A3-8F27-37F4D43FCFF5}" dt="2021-08-27T10:58:50.552" v="479" actId="478"/>
          <ac:picMkLst>
            <pc:docMk/>
            <pc:sldMk cId="1093555164" sldId="256"/>
            <ac:picMk id="19" creationId="{83582C05-5A10-4D9C-AEC5-A427DFE65529}"/>
          </ac:picMkLst>
        </pc:picChg>
      </pc:sldChg>
      <pc:sldChg chg="addSp delSp modSp new mod setBg">
        <pc:chgData name="Ganesh R" userId="4e6fbc80f22edc54" providerId="LiveId" clId="{2415CF3A-015C-44A3-8F27-37F4D43FCFF5}" dt="2021-08-27T10:58:49.787" v="478" actId="26606"/>
        <pc:sldMkLst>
          <pc:docMk/>
          <pc:sldMk cId="2130839228" sldId="257"/>
        </pc:sldMkLst>
        <pc:spChg chg="del mod">
          <ac:chgData name="Ganesh R" userId="4e6fbc80f22edc54" providerId="LiveId" clId="{2415CF3A-015C-44A3-8F27-37F4D43FCFF5}" dt="2021-08-27T10:36:04.247" v="130" actId="26606"/>
          <ac:spMkLst>
            <pc:docMk/>
            <pc:sldMk cId="2130839228" sldId="257"/>
            <ac:spMk id="2" creationId="{34ACC53E-47FD-4188-A5F8-485A3D3D2B2B}"/>
          </ac:spMkLst>
        </pc:spChg>
        <pc:spChg chg="add del">
          <ac:chgData name="Ganesh R" userId="4e6fbc80f22edc54" providerId="LiveId" clId="{2415CF3A-015C-44A3-8F27-37F4D43FCFF5}" dt="2021-08-27T10:58:49.787" v="478" actId="26606"/>
          <ac:spMkLst>
            <pc:docMk/>
            <pc:sldMk cId="2130839228" sldId="257"/>
            <ac:spMk id="8" creationId="{0BABF38A-8A0D-492E-BD20-6CF4D46B50BD}"/>
          </ac:spMkLst>
        </pc:spChg>
        <pc:spChg chg="add del">
          <ac:chgData name="Ganesh R" userId="4e6fbc80f22edc54" providerId="LiveId" clId="{2415CF3A-015C-44A3-8F27-37F4D43FCFF5}" dt="2021-08-27T10:58:49.787" v="478" actId="26606"/>
          <ac:spMkLst>
            <pc:docMk/>
            <pc:sldMk cId="2130839228" sldId="257"/>
            <ac:spMk id="12" creationId="{8651CFA9-6065-4243-AC48-858E359780B1}"/>
          </ac:spMkLst>
        </pc:spChg>
        <pc:spChg chg="add del">
          <ac:chgData name="Ganesh R" userId="4e6fbc80f22edc54" providerId="LiveId" clId="{2415CF3A-015C-44A3-8F27-37F4D43FCFF5}" dt="2021-08-27T10:58:49.787" v="478" actId="26606"/>
          <ac:spMkLst>
            <pc:docMk/>
            <pc:sldMk cId="2130839228" sldId="257"/>
            <ac:spMk id="14" creationId="{37962AE0-6A1C-4B76-9D52-10E5E6D7D3BB}"/>
          </ac:spMkLst>
        </pc:spChg>
        <pc:spChg chg="add del">
          <ac:chgData name="Ganesh R" userId="4e6fbc80f22edc54" providerId="LiveId" clId="{2415CF3A-015C-44A3-8F27-37F4D43FCFF5}" dt="2021-08-27T10:58:49.787" v="478" actId="26606"/>
          <ac:spMkLst>
            <pc:docMk/>
            <pc:sldMk cId="2130839228" sldId="257"/>
            <ac:spMk id="23" creationId="{0BABF38A-8A0D-492E-BD20-6CF4D46B50BD}"/>
          </ac:spMkLst>
        </pc:spChg>
        <pc:spChg chg="add del">
          <ac:chgData name="Ganesh R" userId="4e6fbc80f22edc54" providerId="LiveId" clId="{2415CF3A-015C-44A3-8F27-37F4D43FCFF5}" dt="2021-08-27T10:58:49.787" v="478" actId="26606"/>
          <ac:spMkLst>
            <pc:docMk/>
            <pc:sldMk cId="2130839228" sldId="257"/>
            <ac:spMk id="27" creationId="{8651CFA9-6065-4243-AC48-858E359780B1}"/>
          </ac:spMkLst>
        </pc:spChg>
        <pc:spChg chg="add del">
          <ac:chgData name="Ganesh R" userId="4e6fbc80f22edc54" providerId="LiveId" clId="{2415CF3A-015C-44A3-8F27-37F4D43FCFF5}" dt="2021-08-27T10:58:49.787" v="478" actId="26606"/>
          <ac:spMkLst>
            <pc:docMk/>
            <pc:sldMk cId="2130839228" sldId="257"/>
            <ac:spMk id="29" creationId="{E8B2F707-EF35-4955-8439-F76145F3CD7E}"/>
          </ac:spMkLst>
        </pc:spChg>
        <pc:spChg chg="add del">
          <ac:chgData name="Ganesh R" userId="4e6fbc80f22edc54" providerId="LiveId" clId="{2415CF3A-015C-44A3-8F27-37F4D43FCFF5}" dt="2021-08-27T10:58:49.787" v="478" actId="26606"/>
          <ac:spMkLst>
            <pc:docMk/>
            <pc:sldMk cId="2130839228" sldId="257"/>
            <ac:spMk id="31" creationId="{A905C581-3E86-4ADD-9EDD-5FA87B461238}"/>
          </ac:spMkLst>
        </pc:spChg>
        <pc:grpChg chg="add del">
          <ac:chgData name="Ganesh R" userId="4e6fbc80f22edc54" providerId="LiveId" clId="{2415CF3A-015C-44A3-8F27-37F4D43FCFF5}" dt="2021-08-27T10:58:49.787" v="478" actId="26606"/>
          <ac:grpSpMkLst>
            <pc:docMk/>
            <pc:sldMk cId="2130839228" sldId="257"/>
            <ac:grpSpMk id="16" creationId="{7AB7BDB5-BE0D-446B-AA57-16A1D859E52B}"/>
          </ac:grpSpMkLst>
        </pc:grpChg>
        <pc:grpChg chg="add del">
          <ac:chgData name="Ganesh R" userId="4e6fbc80f22edc54" providerId="LiveId" clId="{2415CF3A-015C-44A3-8F27-37F4D43FCFF5}" dt="2021-08-27T10:58:49.787" v="478" actId="26606"/>
          <ac:grpSpMkLst>
            <pc:docMk/>
            <pc:sldMk cId="2130839228" sldId="257"/>
            <ac:grpSpMk id="33" creationId="{A4672714-67D2-40D0-B961-A7438FE9C9AA}"/>
          </ac:grpSpMkLst>
        </pc:grpChg>
        <pc:graphicFrameChg chg="add mod modGraphic">
          <ac:chgData name="Ganesh R" userId="4e6fbc80f22edc54" providerId="LiveId" clId="{2415CF3A-015C-44A3-8F27-37F4D43FCFF5}" dt="2021-08-27T10:58:49.787" v="478" actId="26606"/>
          <ac:graphicFrameMkLst>
            <pc:docMk/>
            <pc:sldMk cId="2130839228" sldId="257"/>
            <ac:graphicFrameMk id="4" creationId="{888070E7-4BC9-4F6A-AB6E-4766175CDE91}"/>
          </ac:graphicFrameMkLst>
        </pc:graphicFrameChg>
        <pc:picChg chg="add del">
          <ac:chgData name="Ganesh R" userId="4e6fbc80f22edc54" providerId="LiveId" clId="{2415CF3A-015C-44A3-8F27-37F4D43FCFF5}" dt="2021-08-27T10:58:49.787" v="478" actId="26606"/>
          <ac:picMkLst>
            <pc:docMk/>
            <pc:sldMk cId="2130839228" sldId="257"/>
            <ac:picMk id="10" creationId="{BC526B7A-4801-4FD1-95C8-03AF22629E87}"/>
          </ac:picMkLst>
        </pc:picChg>
        <pc:picChg chg="add del">
          <ac:chgData name="Ganesh R" userId="4e6fbc80f22edc54" providerId="LiveId" clId="{2415CF3A-015C-44A3-8F27-37F4D43FCFF5}" dt="2021-08-27T10:58:49.787" v="478" actId="26606"/>
          <ac:picMkLst>
            <pc:docMk/>
            <pc:sldMk cId="2130839228" sldId="257"/>
            <ac:picMk id="25" creationId="{BC526B7A-4801-4FD1-95C8-03AF22629E87}"/>
          </ac:picMkLst>
        </pc:picChg>
      </pc:sldChg>
      <pc:sldChg chg="addSp delSp modSp new mod setBg addAnim delAnim">
        <pc:chgData name="Ganesh R" userId="4e6fbc80f22edc54" providerId="LiveId" clId="{2415CF3A-015C-44A3-8F27-37F4D43FCFF5}" dt="2021-08-27T10:37:34.943" v="185" actId="26606"/>
        <pc:sldMkLst>
          <pc:docMk/>
          <pc:sldMk cId="3044952362" sldId="258"/>
        </pc:sldMkLst>
        <pc:spChg chg="mod">
          <ac:chgData name="Ganesh R" userId="4e6fbc80f22edc54" providerId="LiveId" clId="{2415CF3A-015C-44A3-8F27-37F4D43FCFF5}" dt="2021-08-27T10:37:34.943" v="185" actId="26606"/>
          <ac:spMkLst>
            <pc:docMk/>
            <pc:sldMk cId="3044952362" sldId="258"/>
            <ac:spMk id="2" creationId="{6D631CB8-30FA-4551-9CB8-268391149F75}"/>
          </ac:spMkLst>
        </pc:spChg>
        <pc:spChg chg="add del">
          <ac:chgData name="Ganesh R" userId="4e6fbc80f22edc54" providerId="LiveId" clId="{2415CF3A-015C-44A3-8F27-37F4D43FCFF5}" dt="2021-08-27T10:37:00.869" v="168" actId="26606"/>
          <ac:spMkLst>
            <pc:docMk/>
            <pc:sldMk cId="3044952362" sldId="258"/>
            <ac:spMk id="7" creationId="{0BABF38A-8A0D-492E-BD20-6CF4D46B50BD}"/>
          </ac:spMkLst>
        </pc:spChg>
        <pc:spChg chg="add del">
          <ac:chgData name="Ganesh R" userId="4e6fbc80f22edc54" providerId="LiveId" clId="{2415CF3A-015C-44A3-8F27-37F4D43FCFF5}" dt="2021-08-27T10:37:06.904" v="173" actId="26606"/>
          <ac:spMkLst>
            <pc:docMk/>
            <pc:sldMk cId="3044952362" sldId="258"/>
            <ac:spMk id="8" creationId="{0BABF38A-8A0D-492E-BD20-6CF4D46B50BD}"/>
          </ac:spMkLst>
        </pc:spChg>
        <pc:spChg chg="add del">
          <ac:chgData name="Ganesh R" userId="4e6fbc80f22edc54" providerId="LiveId" clId="{2415CF3A-015C-44A3-8F27-37F4D43FCFF5}" dt="2021-08-27T10:37:00.869" v="168" actId="26606"/>
          <ac:spMkLst>
            <pc:docMk/>
            <pc:sldMk cId="3044952362" sldId="258"/>
            <ac:spMk id="11" creationId="{4E7CE7A7-0AFD-439B-9765-E708254D9D2D}"/>
          </ac:spMkLst>
        </pc:spChg>
        <pc:spChg chg="add del">
          <ac:chgData name="Ganesh R" userId="4e6fbc80f22edc54" providerId="LiveId" clId="{2415CF3A-015C-44A3-8F27-37F4D43FCFF5}" dt="2021-08-27T10:37:06.904" v="173" actId="26606"/>
          <ac:spMkLst>
            <pc:docMk/>
            <pc:sldMk cId="3044952362" sldId="258"/>
            <ac:spMk id="12" creationId="{37FDDF72-DE39-4F99-A3C1-DD9D7815D7DB}"/>
          </ac:spMkLst>
        </pc:spChg>
        <pc:spChg chg="add del">
          <ac:chgData name="Ganesh R" userId="4e6fbc80f22edc54" providerId="LiveId" clId="{2415CF3A-015C-44A3-8F27-37F4D43FCFF5}" dt="2021-08-27T10:37:00.869" v="168" actId="26606"/>
          <ac:spMkLst>
            <pc:docMk/>
            <pc:sldMk cId="3044952362" sldId="258"/>
            <ac:spMk id="13" creationId="{239CFBC2-8561-4BBF-BDDE-CF7908C98DFC}"/>
          </ac:spMkLst>
        </pc:spChg>
        <pc:spChg chg="add del">
          <ac:chgData name="Ganesh R" userId="4e6fbc80f22edc54" providerId="LiveId" clId="{2415CF3A-015C-44A3-8F27-37F4D43FCFF5}" dt="2021-08-27T10:37:06.904" v="173" actId="26606"/>
          <ac:spMkLst>
            <pc:docMk/>
            <pc:sldMk cId="3044952362" sldId="258"/>
            <ac:spMk id="14" creationId="{5E4ECE80-3AD1-450C-B62A-98788F193948}"/>
          </ac:spMkLst>
        </pc:spChg>
        <pc:spChg chg="add del">
          <ac:chgData name="Ganesh R" userId="4e6fbc80f22edc54" providerId="LiveId" clId="{2415CF3A-015C-44A3-8F27-37F4D43FCFF5}" dt="2021-08-27T10:37:34.943" v="185" actId="26606"/>
          <ac:spMkLst>
            <pc:docMk/>
            <pc:sldMk cId="3044952362" sldId="258"/>
            <ac:spMk id="18" creationId="{0BABF38A-8A0D-492E-BD20-6CF4D46B50BD}"/>
          </ac:spMkLst>
        </pc:spChg>
        <pc:spChg chg="add del">
          <ac:chgData name="Ganesh R" userId="4e6fbc80f22edc54" providerId="LiveId" clId="{2415CF3A-015C-44A3-8F27-37F4D43FCFF5}" dt="2021-08-27T10:37:05.655" v="171" actId="26606"/>
          <ac:spMkLst>
            <pc:docMk/>
            <pc:sldMk cId="3044952362" sldId="258"/>
            <ac:spMk id="20" creationId="{0BABF38A-8A0D-492E-BD20-6CF4D46B50BD}"/>
          </ac:spMkLst>
        </pc:spChg>
        <pc:spChg chg="add del">
          <ac:chgData name="Ganesh R" userId="4e6fbc80f22edc54" providerId="LiveId" clId="{2415CF3A-015C-44A3-8F27-37F4D43FCFF5}" dt="2021-08-27T10:37:05.655" v="171" actId="26606"/>
          <ac:spMkLst>
            <pc:docMk/>
            <pc:sldMk cId="3044952362" sldId="258"/>
            <ac:spMk id="21" creationId="{B629C0B3-01E5-4A82-B87C-62B1483F11B7}"/>
          </ac:spMkLst>
        </pc:spChg>
        <pc:spChg chg="add del">
          <ac:chgData name="Ganesh R" userId="4e6fbc80f22edc54" providerId="LiveId" clId="{2415CF3A-015C-44A3-8F27-37F4D43FCFF5}" dt="2021-08-27T10:37:05.655" v="171" actId="26606"/>
          <ac:spMkLst>
            <pc:docMk/>
            <pc:sldMk cId="3044952362" sldId="258"/>
            <ac:spMk id="23" creationId="{D4DFA784-845D-4F99-B808-5C025E39B890}"/>
          </ac:spMkLst>
        </pc:spChg>
        <pc:spChg chg="add del">
          <ac:chgData name="Ganesh R" userId="4e6fbc80f22edc54" providerId="LiveId" clId="{2415CF3A-015C-44A3-8F27-37F4D43FCFF5}" dt="2021-08-27T10:37:05.655" v="171" actId="26606"/>
          <ac:spMkLst>
            <pc:docMk/>
            <pc:sldMk cId="3044952362" sldId="258"/>
            <ac:spMk id="24" creationId="{DE61FBD7-E37C-4B38-BE44-A6D4978D7486}"/>
          </ac:spMkLst>
        </pc:spChg>
        <pc:spChg chg="add del">
          <ac:chgData name="Ganesh R" userId="4e6fbc80f22edc54" providerId="LiveId" clId="{2415CF3A-015C-44A3-8F27-37F4D43FCFF5}" dt="2021-08-27T10:37:05.655" v="171" actId="26606"/>
          <ac:spMkLst>
            <pc:docMk/>
            <pc:sldMk cId="3044952362" sldId="258"/>
            <ac:spMk id="25" creationId="{392BFCFE-FD78-4EDF-BEFE-CC444DC5F307}"/>
          </ac:spMkLst>
        </pc:spChg>
        <pc:spChg chg="add del">
          <ac:chgData name="Ganesh R" userId="4e6fbc80f22edc54" providerId="LiveId" clId="{2415CF3A-015C-44A3-8F27-37F4D43FCFF5}" dt="2021-08-27T10:37:34.943" v="185" actId="26606"/>
          <ac:spMkLst>
            <pc:docMk/>
            <pc:sldMk cId="3044952362" sldId="258"/>
            <ac:spMk id="26" creationId="{4E7CE7A7-0AFD-439B-9765-E708254D9D2D}"/>
          </ac:spMkLst>
        </pc:spChg>
        <pc:spChg chg="add del">
          <ac:chgData name="Ganesh R" userId="4e6fbc80f22edc54" providerId="LiveId" clId="{2415CF3A-015C-44A3-8F27-37F4D43FCFF5}" dt="2021-08-27T10:37:34.943" v="185" actId="26606"/>
          <ac:spMkLst>
            <pc:docMk/>
            <pc:sldMk cId="3044952362" sldId="258"/>
            <ac:spMk id="27" creationId="{239CFBC2-8561-4BBF-BDDE-CF7908C98DFC}"/>
          </ac:spMkLst>
        </pc:spChg>
        <pc:spChg chg="add del">
          <ac:chgData name="Ganesh R" userId="4e6fbc80f22edc54" providerId="LiveId" clId="{2415CF3A-015C-44A3-8F27-37F4D43FCFF5}" dt="2021-08-27T10:37:14.229" v="176" actId="26606"/>
          <ac:spMkLst>
            <pc:docMk/>
            <pc:sldMk cId="3044952362" sldId="258"/>
            <ac:spMk id="34" creationId="{0BABF38A-8A0D-492E-BD20-6CF4D46B50BD}"/>
          </ac:spMkLst>
        </pc:spChg>
        <pc:spChg chg="add del">
          <ac:chgData name="Ganesh R" userId="4e6fbc80f22edc54" providerId="LiveId" clId="{2415CF3A-015C-44A3-8F27-37F4D43FCFF5}" dt="2021-08-27T10:37:14.229" v="176" actId="26606"/>
          <ac:spMkLst>
            <pc:docMk/>
            <pc:sldMk cId="3044952362" sldId="258"/>
            <ac:spMk id="38" creationId="{4E7CE7A7-0AFD-439B-9765-E708254D9D2D}"/>
          </ac:spMkLst>
        </pc:spChg>
        <pc:spChg chg="add del">
          <ac:chgData name="Ganesh R" userId="4e6fbc80f22edc54" providerId="LiveId" clId="{2415CF3A-015C-44A3-8F27-37F4D43FCFF5}" dt="2021-08-27T10:37:14.229" v="176" actId="26606"/>
          <ac:spMkLst>
            <pc:docMk/>
            <pc:sldMk cId="3044952362" sldId="258"/>
            <ac:spMk id="40" creationId="{239CFBC2-8561-4BBF-BDDE-CF7908C98DFC}"/>
          </ac:spMkLst>
        </pc:spChg>
        <pc:spChg chg="add del">
          <ac:chgData name="Ganesh R" userId="4e6fbc80f22edc54" providerId="LiveId" clId="{2415CF3A-015C-44A3-8F27-37F4D43FCFF5}" dt="2021-08-27T10:37:16.537" v="178" actId="26606"/>
          <ac:spMkLst>
            <pc:docMk/>
            <pc:sldMk cId="3044952362" sldId="258"/>
            <ac:spMk id="46" creationId="{5619E882-12EA-4946-A93B-09E6EA13760F}"/>
          </ac:spMkLst>
        </pc:spChg>
        <pc:spChg chg="add del">
          <ac:chgData name="Ganesh R" userId="4e6fbc80f22edc54" providerId="LiveId" clId="{2415CF3A-015C-44A3-8F27-37F4D43FCFF5}" dt="2021-08-27T10:37:16.537" v="178" actId="26606"/>
          <ac:spMkLst>
            <pc:docMk/>
            <pc:sldMk cId="3044952362" sldId="258"/>
            <ac:spMk id="47" creationId="{0BABF38A-8A0D-492E-BD20-6CF4D46B50BD}"/>
          </ac:spMkLst>
        </pc:spChg>
        <pc:spChg chg="add del">
          <ac:chgData name="Ganesh R" userId="4e6fbc80f22edc54" providerId="LiveId" clId="{2415CF3A-015C-44A3-8F27-37F4D43FCFF5}" dt="2021-08-27T10:37:16.537" v="178" actId="26606"/>
          <ac:spMkLst>
            <pc:docMk/>
            <pc:sldMk cId="3044952362" sldId="258"/>
            <ac:spMk id="49" creationId="{2D924463-4DB7-437D-85B1-7EE5042DE522}"/>
          </ac:spMkLst>
        </pc:spChg>
        <pc:spChg chg="add del">
          <ac:chgData name="Ganesh R" userId="4e6fbc80f22edc54" providerId="LiveId" clId="{2415CF3A-015C-44A3-8F27-37F4D43FCFF5}" dt="2021-08-27T10:37:16.537" v="178" actId="26606"/>
          <ac:spMkLst>
            <pc:docMk/>
            <pc:sldMk cId="3044952362" sldId="258"/>
            <ac:spMk id="50" creationId="{4684E975-303E-47A8-B594-8B8635D99CF5}"/>
          </ac:spMkLst>
        </pc:spChg>
        <pc:spChg chg="add del">
          <ac:chgData name="Ganesh R" userId="4e6fbc80f22edc54" providerId="LiveId" clId="{2415CF3A-015C-44A3-8F27-37F4D43FCFF5}" dt="2021-08-27T10:37:17.186" v="180" actId="26606"/>
          <ac:spMkLst>
            <pc:docMk/>
            <pc:sldMk cId="3044952362" sldId="258"/>
            <ac:spMk id="53" creationId="{0BABF38A-8A0D-492E-BD20-6CF4D46B50BD}"/>
          </ac:spMkLst>
        </pc:spChg>
        <pc:spChg chg="add del">
          <ac:chgData name="Ganesh R" userId="4e6fbc80f22edc54" providerId="LiveId" clId="{2415CF3A-015C-44A3-8F27-37F4D43FCFF5}" dt="2021-08-27T10:37:17.186" v="180" actId="26606"/>
          <ac:spMkLst>
            <pc:docMk/>
            <pc:sldMk cId="3044952362" sldId="258"/>
            <ac:spMk id="55" creationId="{2D924463-4DB7-437D-85B1-7EE5042DE522}"/>
          </ac:spMkLst>
        </pc:spChg>
        <pc:spChg chg="add del">
          <ac:chgData name="Ganesh R" userId="4e6fbc80f22edc54" providerId="LiveId" clId="{2415CF3A-015C-44A3-8F27-37F4D43FCFF5}" dt="2021-08-27T10:37:17.186" v="180" actId="26606"/>
          <ac:spMkLst>
            <pc:docMk/>
            <pc:sldMk cId="3044952362" sldId="258"/>
            <ac:spMk id="56" creationId="{9F108545-2EA9-4B3E-915B-295949608005}"/>
          </ac:spMkLst>
        </pc:spChg>
        <pc:spChg chg="add del">
          <ac:chgData name="Ganesh R" userId="4e6fbc80f22edc54" providerId="LiveId" clId="{2415CF3A-015C-44A3-8F27-37F4D43FCFF5}" dt="2021-08-27T10:37:29.922" v="182" actId="26606"/>
          <ac:spMkLst>
            <pc:docMk/>
            <pc:sldMk cId="3044952362" sldId="258"/>
            <ac:spMk id="59" creationId="{0BABF38A-8A0D-492E-BD20-6CF4D46B50BD}"/>
          </ac:spMkLst>
        </pc:spChg>
        <pc:spChg chg="add del">
          <ac:chgData name="Ganesh R" userId="4e6fbc80f22edc54" providerId="LiveId" clId="{2415CF3A-015C-44A3-8F27-37F4D43FCFF5}" dt="2021-08-27T10:37:29.922" v="182" actId="26606"/>
          <ac:spMkLst>
            <pc:docMk/>
            <pc:sldMk cId="3044952362" sldId="258"/>
            <ac:spMk id="61" creationId="{2D924463-4DB7-437D-85B1-7EE5042DE522}"/>
          </ac:spMkLst>
        </pc:spChg>
        <pc:spChg chg="add del">
          <ac:chgData name="Ganesh R" userId="4e6fbc80f22edc54" providerId="LiveId" clId="{2415CF3A-015C-44A3-8F27-37F4D43FCFF5}" dt="2021-08-27T10:37:29.922" v="182" actId="26606"/>
          <ac:spMkLst>
            <pc:docMk/>
            <pc:sldMk cId="3044952362" sldId="258"/>
            <ac:spMk id="62" creationId="{4684E975-303E-47A8-B594-8B8635D99CF5}"/>
          </ac:spMkLst>
        </pc:spChg>
        <pc:spChg chg="add del">
          <ac:chgData name="Ganesh R" userId="4e6fbc80f22edc54" providerId="LiveId" clId="{2415CF3A-015C-44A3-8F27-37F4D43FCFF5}" dt="2021-08-27T10:37:29.922" v="182" actId="26606"/>
          <ac:spMkLst>
            <pc:docMk/>
            <pc:sldMk cId="3044952362" sldId="258"/>
            <ac:spMk id="64" creationId="{5619E882-12EA-4946-A93B-09E6EA13760F}"/>
          </ac:spMkLst>
        </pc:spChg>
        <pc:spChg chg="add del">
          <ac:chgData name="Ganesh R" userId="4e6fbc80f22edc54" providerId="LiveId" clId="{2415CF3A-015C-44A3-8F27-37F4D43FCFF5}" dt="2021-08-27T10:37:29.922" v="182" actId="26606"/>
          <ac:spMkLst>
            <pc:docMk/>
            <pc:sldMk cId="3044952362" sldId="258"/>
            <ac:spMk id="65" creationId="{C0C5CD6C-C668-4B17-BFAF-532384BCB938}"/>
          </ac:spMkLst>
        </pc:spChg>
        <pc:spChg chg="add del">
          <ac:chgData name="Ganesh R" userId="4e6fbc80f22edc54" providerId="LiveId" clId="{2415CF3A-015C-44A3-8F27-37F4D43FCFF5}" dt="2021-08-27T10:37:34.908" v="184" actId="26606"/>
          <ac:spMkLst>
            <pc:docMk/>
            <pc:sldMk cId="3044952362" sldId="258"/>
            <ac:spMk id="67" creationId="{0BABF38A-8A0D-492E-BD20-6CF4D46B50BD}"/>
          </ac:spMkLst>
        </pc:spChg>
        <pc:spChg chg="add del">
          <ac:chgData name="Ganesh R" userId="4e6fbc80f22edc54" providerId="LiveId" clId="{2415CF3A-015C-44A3-8F27-37F4D43FCFF5}" dt="2021-08-27T10:37:34.908" v="184" actId="26606"/>
          <ac:spMkLst>
            <pc:docMk/>
            <pc:sldMk cId="3044952362" sldId="258"/>
            <ac:spMk id="69" creationId="{2D924463-4DB7-437D-85B1-7EE5042DE522}"/>
          </ac:spMkLst>
        </pc:spChg>
        <pc:spChg chg="add del">
          <ac:chgData name="Ganesh R" userId="4e6fbc80f22edc54" providerId="LiveId" clId="{2415CF3A-015C-44A3-8F27-37F4D43FCFF5}" dt="2021-08-27T10:37:34.908" v="184" actId="26606"/>
          <ac:spMkLst>
            <pc:docMk/>
            <pc:sldMk cId="3044952362" sldId="258"/>
            <ac:spMk id="70" creationId="{4684E975-303E-47A8-B594-8B8635D99CF5}"/>
          </ac:spMkLst>
        </pc:spChg>
        <pc:spChg chg="add del">
          <ac:chgData name="Ganesh R" userId="4e6fbc80f22edc54" providerId="LiveId" clId="{2415CF3A-015C-44A3-8F27-37F4D43FCFF5}" dt="2021-08-27T10:37:34.908" v="184" actId="26606"/>
          <ac:spMkLst>
            <pc:docMk/>
            <pc:sldMk cId="3044952362" sldId="258"/>
            <ac:spMk id="72" creationId="{5619E882-12EA-4946-A93B-09E6EA13760F}"/>
          </ac:spMkLst>
        </pc:spChg>
        <pc:spChg chg="add">
          <ac:chgData name="Ganesh R" userId="4e6fbc80f22edc54" providerId="LiveId" clId="{2415CF3A-015C-44A3-8F27-37F4D43FCFF5}" dt="2021-08-27T10:37:34.943" v="185" actId="26606"/>
          <ac:spMkLst>
            <pc:docMk/>
            <pc:sldMk cId="3044952362" sldId="258"/>
            <ac:spMk id="74" creationId="{0BABF38A-8A0D-492E-BD20-6CF4D46B50BD}"/>
          </ac:spMkLst>
        </pc:spChg>
        <pc:spChg chg="add">
          <ac:chgData name="Ganesh R" userId="4e6fbc80f22edc54" providerId="LiveId" clId="{2415CF3A-015C-44A3-8F27-37F4D43FCFF5}" dt="2021-08-27T10:37:34.943" v="185" actId="26606"/>
          <ac:spMkLst>
            <pc:docMk/>
            <pc:sldMk cId="3044952362" sldId="258"/>
            <ac:spMk id="76" creationId="{2D924463-4DB7-437D-85B1-7EE5042DE522}"/>
          </ac:spMkLst>
        </pc:spChg>
        <pc:spChg chg="add">
          <ac:chgData name="Ganesh R" userId="4e6fbc80f22edc54" providerId="LiveId" clId="{2415CF3A-015C-44A3-8F27-37F4D43FCFF5}" dt="2021-08-27T10:37:34.943" v="185" actId="26606"/>
          <ac:spMkLst>
            <pc:docMk/>
            <pc:sldMk cId="3044952362" sldId="258"/>
            <ac:spMk id="77" creationId="{C8884498-8C0E-4CE3-A52C-4D46CFCBD241}"/>
          </ac:spMkLst>
        </pc:spChg>
        <pc:grpChg chg="add del">
          <ac:chgData name="Ganesh R" userId="4e6fbc80f22edc54" providerId="LiveId" clId="{2415CF3A-015C-44A3-8F27-37F4D43FCFF5}" dt="2021-08-27T10:37:00.869" v="168" actId="26606"/>
          <ac:grpSpMkLst>
            <pc:docMk/>
            <pc:sldMk cId="3044952362" sldId="258"/>
            <ac:grpSpMk id="15" creationId="{2AAC8F43-3BD7-44FC-843A-972922AF2BC0}"/>
          </ac:grpSpMkLst>
        </pc:grpChg>
        <pc:grpChg chg="add del">
          <ac:chgData name="Ganesh R" userId="4e6fbc80f22edc54" providerId="LiveId" clId="{2415CF3A-015C-44A3-8F27-37F4D43FCFF5}" dt="2021-08-27T10:37:05.655" v="171" actId="26606"/>
          <ac:grpSpMkLst>
            <pc:docMk/>
            <pc:sldMk cId="3044952362" sldId="258"/>
            <ac:grpSpMk id="17" creationId="{0292BAD4-5BB2-4CD3-AB5B-C35EF9F7D2B4}"/>
          </ac:grpSpMkLst>
        </pc:grpChg>
        <pc:grpChg chg="add del">
          <ac:chgData name="Ganesh R" userId="4e6fbc80f22edc54" providerId="LiveId" clId="{2415CF3A-015C-44A3-8F27-37F4D43FCFF5}" dt="2021-08-27T10:37:34.943" v="185" actId="26606"/>
          <ac:grpSpMkLst>
            <pc:docMk/>
            <pc:sldMk cId="3044952362" sldId="258"/>
            <ac:grpSpMk id="28" creationId="{2AAC8F43-3BD7-44FC-843A-972922AF2BC0}"/>
          </ac:grpSpMkLst>
        </pc:grpChg>
        <pc:grpChg chg="add del">
          <ac:chgData name="Ganesh R" userId="4e6fbc80f22edc54" providerId="LiveId" clId="{2415CF3A-015C-44A3-8F27-37F4D43FCFF5}" dt="2021-08-27T10:37:14.229" v="176" actId="26606"/>
          <ac:grpSpMkLst>
            <pc:docMk/>
            <pc:sldMk cId="3044952362" sldId="258"/>
            <ac:grpSpMk id="42" creationId="{2AAC8F43-3BD7-44FC-843A-972922AF2BC0}"/>
          </ac:grpSpMkLst>
        </pc:grpChg>
        <pc:grpChg chg="add del">
          <ac:chgData name="Ganesh R" userId="4e6fbc80f22edc54" providerId="LiveId" clId="{2415CF3A-015C-44A3-8F27-37F4D43FCFF5}" dt="2021-08-27T10:37:16.537" v="178" actId="26606"/>
          <ac:grpSpMkLst>
            <pc:docMk/>
            <pc:sldMk cId="3044952362" sldId="258"/>
            <ac:grpSpMk id="51" creationId="{EFE09A4F-A15B-47D3-8D0C-5312542A288D}"/>
          </ac:grpSpMkLst>
        </pc:grpChg>
        <pc:grpChg chg="add del">
          <ac:chgData name="Ganesh R" userId="4e6fbc80f22edc54" providerId="LiveId" clId="{2415CF3A-015C-44A3-8F27-37F4D43FCFF5}" dt="2021-08-27T10:37:17.186" v="180" actId="26606"/>
          <ac:grpSpMkLst>
            <pc:docMk/>
            <pc:sldMk cId="3044952362" sldId="258"/>
            <ac:grpSpMk id="57" creationId="{E014A1C6-ABE4-4764-8CAC-9D4DFBED38BB}"/>
          </ac:grpSpMkLst>
        </pc:grpChg>
        <pc:grpChg chg="add del">
          <ac:chgData name="Ganesh R" userId="4e6fbc80f22edc54" providerId="LiveId" clId="{2415CF3A-015C-44A3-8F27-37F4D43FCFF5}" dt="2021-08-27T10:37:29.922" v="182" actId="26606"/>
          <ac:grpSpMkLst>
            <pc:docMk/>
            <pc:sldMk cId="3044952362" sldId="258"/>
            <ac:grpSpMk id="63" creationId="{80077833-8B68-4C70-971A-2B043CF0BBEE}"/>
          </ac:grpSpMkLst>
        </pc:grpChg>
        <pc:grpChg chg="add del">
          <ac:chgData name="Ganesh R" userId="4e6fbc80f22edc54" providerId="LiveId" clId="{2415CF3A-015C-44A3-8F27-37F4D43FCFF5}" dt="2021-08-27T10:37:34.908" v="184" actId="26606"/>
          <ac:grpSpMkLst>
            <pc:docMk/>
            <pc:sldMk cId="3044952362" sldId="258"/>
            <ac:grpSpMk id="71" creationId="{EFE09A4F-A15B-47D3-8D0C-5312542A288D}"/>
          </ac:grpSpMkLst>
        </pc:grpChg>
        <pc:grpChg chg="add">
          <ac:chgData name="Ganesh R" userId="4e6fbc80f22edc54" providerId="LiveId" clId="{2415CF3A-015C-44A3-8F27-37F4D43FCFF5}" dt="2021-08-27T10:37:34.943" v="185" actId="26606"/>
          <ac:grpSpMkLst>
            <pc:docMk/>
            <pc:sldMk cId="3044952362" sldId="258"/>
            <ac:grpSpMk id="78" creationId="{13CD130A-643A-4D11-9D36-1A18E7473DF4}"/>
          </ac:grpSpMkLst>
        </pc:grpChg>
        <pc:picChg chg="add del">
          <ac:chgData name="Ganesh R" userId="4e6fbc80f22edc54" providerId="LiveId" clId="{2415CF3A-015C-44A3-8F27-37F4D43FCFF5}" dt="2021-08-27T10:37:06.904" v="173" actId="26606"/>
          <ac:picMkLst>
            <pc:docMk/>
            <pc:sldMk cId="3044952362" sldId="258"/>
            <ac:picMk id="4" creationId="{F52AB98A-1F03-47B6-9C85-4227DFD72710}"/>
          </ac:picMkLst>
        </pc:picChg>
        <pc:picChg chg="add del">
          <ac:chgData name="Ganesh R" userId="4e6fbc80f22edc54" providerId="LiveId" clId="{2415CF3A-015C-44A3-8F27-37F4D43FCFF5}" dt="2021-08-27T10:37:05.655" v="171" actId="26606"/>
          <ac:picMkLst>
            <pc:docMk/>
            <pc:sldMk cId="3044952362" sldId="258"/>
            <ac:picMk id="6" creationId="{D991DD23-D303-489A-A585-85DCAC7A468F}"/>
          </ac:picMkLst>
        </pc:picChg>
        <pc:picChg chg="add del">
          <ac:chgData name="Ganesh R" userId="4e6fbc80f22edc54" providerId="LiveId" clId="{2415CF3A-015C-44A3-8F27-37F4D43FCFF5}" dt="2021-08-27T10:37:00.869" v="168" actId="26606"/>
          <ac:picMkLst>
            <pc:docMk/>
            <pc:sldMk cId="3044952362" sldId="258"/>
            <ac:picMk id="9" creationId="{BC526B7A-4801-4FD1-95C8-03AF22629E87}"/>
          </ac:picMkLst>
        </pc:picChg>
        <pc:picChg chg="add del">
          <ac:chgData name="Ganesh R" userId="4e6fbc80f22edc54" providerId="LiveId" clId="{2415CF3A-015C-44A3-8F27-37F4D43FCFF5}" dt="2021-08-27T10:37:06.904" v="173" actId="26606"/>
          <ac:picMkLst>
            <pc:docMk/>
            <pc:sldMk cId="3044952362" sldId="258"/>
            <ac:picMk id="10" creationId="{BC526B7A-4801-4FD1-95C8-03AF22629E87}"/>
          </ac:picMkLst>
        </pc:picChg>
        <pc:picChg chg="add del">
          <ac:chgData name="Ganesh R" userId="4e6fbc80f22edc54" providerId="LiveId" clId="{2415CF3A-015C-44A3-8F27-37F4D43FCFF5}" dt="2021-08-27T10:37:34.943" v="185" actId="26606"/>
          <ac:picMkLst>
            <pc:docMk/>
            <pc:sldMk cId="3044952362" sldId="258"/>
            <ac:picMk id="19" creationId="{BC526B7A-4801-4FD1-95C8-03AF22629E87}"/>
          </ac:picMkLst>
        </pc:picChg>
        <pc:picChg chg="add del">
          <ac:chgData name="Ganesh R" userId="4e6fbc80f22edc54" providerId="LiveId" clId="{2415CF3A-015C-44A3-8F27-37F4D43FCFF5}" dt="2021-08-27T10:37:05.655" v="171" actId="26606"/>
          <ac:picMkLst>
            <pc:docMk/>
            <pc:sldMk cId="3044952362" sldId="258"/>
            <ac:picMk id="22" creationId="{BC526B7A-4801-4FD1-95C8-03AF22629E87}"/>
          </ac:picMkLst>
        </pc:picChg>
        <pc:picChg chg="add del">
          <ac:chgData name="Ganesh R" userId="4e6fbc80f22edc54" providerId="LiveId" clId="{2415CF3A-015C-44A3-8F27-37F4D43FCFF5}" dt="2021-08-27T10:37:14.229" v="176" actId="26606"/>
          <ac:picMkLst>
            <pc:docMk/>
            <pc:sldMk cId="3044952362" sldId="258"/>
            <ac:picMk id="36" creationId="{BC526B7A-4801-4FD1-95C8-03AF22629E87}"/>
          </ac:picMkLst>
        </pc:picChg>
        <pc:picChg chg="add del">
          <ac:chgData name="Ganesh R" userId="4e6fbc80f22edc54" providerId="LiveId" clId="{2415CF3A-015C-44A3-8F27-37F4D43FCFF5}" dt="2021-08-27T10:37:16.537" v="178" actId="26606"/>
          <ac:picMkLst>
            <pc:docMk/>
            <pc:sldMk cId="3044952362" sldId="258"/>
            <ac:picMk id="48" creationId="{BC526B7A-4801-4FD1-95C8-03AF22629E87}"/>
          </ac:picMkLst>
        </pc:picChg>
        <pc:picChg chg="add del">
          <ac:chgData name="Ganesh R" userId="4e6fbc80f22edc54" providerId="LiveId" clId="{2415CF3A-015C-44A3-8F27-37F4D43FCFF5}" dt="2021-08-27T10:37:17.186" v="180" actId="26606"/>
          <ac:picMkLst>
            <pc:docMk/>
            <pc:sldMk cId="3044952362" sldId="258"/>
            <ac:picMk id="54" creationId="{BC526B7A-4801-4FD1-95C8-03AF22629E87}"/>
          </ac:picMkLst>
        </pc:picChg>
        <pc:picChg chg="add del">
          <ac:chgData name="Ganesh R" userId="4e6fbc80f22edc54" providerId="LiveId" clId="{2415CF3A-015C-44A3-8F27-37F4D43FCFF5}" dt="2021-08-27T10:37:29.922" v="182" actId="26606"/>
          <ac:picMkLst>
            <pc:docMk/>
            <pc:sldMk cId="3044952362" sldId="258"/>
            <ac:picMk id="60" creationId="{BC526B7A-4801-4FD1-95C8-03AF22629E87}"/>
          </ac:picMkLst>
        </pc:picChg>
        <pc:picChg chg="add del">
          <ac:chgData name="Ganesh R" userId="4e6fbc80f22edc54" providerId="LiveId" clId="{2415CF3A-015C-44A3-8F27-37F4D43FCFF5}" dt="2021-08-27T10:37:34.908" v="184" actId="26606"/>
          <ac:picMkLst>
            <pc:docMk/>
            <pc:sldMk cId="3044952362" sldId="258"/>
            <ac:picMk id="68" creationId="{BC526B7A-4801-4FD1-95C8-03AF22629E87}"/>
          </ac:picMkLst>
        </pc:picChg>
        <pc:picChg chg="add">
          <ac:chgData name="Ganesh R" userId="4e6fbc80f22edc54" providerId="LiveId" clId="{2415CF3A-015C-44A3-8F27-37F4D43FCFF5}" dt="2021-08-27T10:37:34.943" v="185" actId="26606"/>
          <ac:picMkLst>
            <pc:docMk/>
            <pc:sldMk cId="3044952362" sldId="258"/>
            <ac:picMk id="75" creationId="{BC526B7A-4801-4FD1-95C8-03AF22629E87}"/>
          </ac:picMkLst>
        </pc:picChg>
      </pc:sldChg>
      <pc:sldChg chg="modSp new mod">
        <pc:chgData name="Ganesh R" userId="4e6fbc80f22edc54" providerId="LiveId" clId="{2415CF3A-015C-44A3-8F27-37F4D43FCFF5}" dt="2021-08-27T10:46:19.235" v="255" actId="20577"/>
        <pc:sldMkLst>
          <pc:docMk/>
          <pc:sldMk cId="1388280702" sldId="259"/>
        </pc:sldMkLst>
        <pc:spChg chg="mod">
          <ac:chgData name="Ganesh R" userId="4e6fbc80f22edc54" providerId="LiveId" clId="{2415CF3A-015C-44A3-8F27-37F4D43FCFF5}" dt="2021-08-27T10:46:19.235" v="255" actId="20577"/>
          <ac:spMkLst>
            <pc:docMk/>
            <pc:sldMk cId="1388280702" sldId="259"/>
            <ac:spMk id="2" creationId="{437DFDE7-2AFF-495D-8BE6-A81283AF5D32}"/>
          </ac:spMkLst>
        </pc:spChg>
      </pc:sldChg>
      <pc:sldChg chg="addSp delSp modSp new mod setBg">
        <pc:chgData name="Ganesh R" userId="4e6fbc80f22edc54" providerId="LiveId" clId="{2415CF3A-015C-44A3-8F27-37F4D43FCFF5}" dt="2021-08-27T10:57:35.136" v="473" actId="26606"/>
        <pc:sldMkLst>
          <pc:docMk/>
          <pc:sldMk cId="2875790126" sldId="260"/>
        </pc:sldMkLst>
        <pc:spChg chg="add del mod">
          <ac:chgData name="Ganesh R" userId="4e6fbc80f22edc54" providerId="LiveId" clId="{2415CF3A-015C-44A3-8F27-37F4D43FCFF5}" dt="2021-08-27T10:57:35.136" v="473" actId="26606"/>
          <ac:spMkLst>
            <pc:docMk/>
            <pc:sldMk cId="2875790126" sldId="260"/>
            <ac:spMk id="2" creationId="{94FC7BDF-BEB5-43AD-A00E-A4199E50DEC5}"/>
          </ac:spMkLst>
        </pc:spChg>
        <pc:spChg chg="add del">
          <ac:chgData name="Ganesh R" userId="4e6fbc80f22edc54" providerId="LiveId" clId="{2415CF3A-015C-44A3-8F27-37F4D43FCFF5}" dt="2021-08-27T10:57:35.106" v="472" actId="26606"/>
          <ac:spMkLst>
            <pc:docMk/>
            <pc:sldMk cId="2875790126" sldId="260"/>
            <ac:spMk id="8" creationId="{0BABF38A-8A0D-492E-BD20-6CF4D46B50BD}"/>
          </ac:spMkLst>
        </pc:spChg>
        <pc:spChg chg="add del">
          <ac:chgData name="Ganesh R" userId="4e6fbc80f22edc54" providerId="LiveId" clId="{2415CF3A-015C-44A3-8F27-37F4D43FCFF5}" dt="2021-08-27T10:57:35.106" v="472" actId="26606"/>
          <ac:spMkLst>
            <pc:docMk/>
            <pc:sldMk cId="2875790126" sldId="260"/>
            <ac:spMk id="12" creationId="{8651CFA9-6065-4243-AC48-858E359780B1}"/>
          </ac:spMkLst>
        </pc:spChg>
        <pc:spChg chg="add del">
          <ac:chgData name="Ganesh R" userId="4e6fbc80f22edc54" providerId="LiveId" clId="{2415CF3A-015C-44A3-8F27-37F4D43FCFF5}" dt="2021-08-27T10:57:35.106" v="472" actId="26606"/>
          <ac:spMkLst>
            <pc:docMk/>
            <pc:sldMk cId="2875790126" sldId="260"/>
            <ac:spMk id="14" creationId="{37962AE0-6A1C-4B76-9D52-10E5E6D7D3BB}"/>
          </ac:spMkLst>
        </pc:spChg>
        <pc:spChg chg="add">
          <ac:chgData name="Ganesh R" userId="4e6fbc80f22edc54" providerId="LiveId" clId="{2415CF3A-015C-44A3-8F27-37F4D43FCFF5}" dt="2021-08-27T10:57:35.136" v="473" actId="26606"/>
          <ac:spMkLst>
            <pc:docMk/>
            <pc:sldMk cId="2875790126" sldId="260"/>
            <ac:spMk id="20" creationId="{0BABF38A-8A0D-492E-BD20-6CF4D46B50BD}"/>
          </ac:spMkLst>
        </pc:spChg>
        <pc:spChg chg="add">
          <ac:chgData name="Ganesh R" userId="4e6fbc80f22edc54" providerId="LiveId" clId="{2415CF3A-015C-44A3-8F27-37F4D43FCFF5}" dt="2021-08-27T10:57:35.136" v="473" actId="26606"/>
          <ac:spMkLst>
            <pc:docMk/>
            <pc:sldMk cId="2875790126" sldId="260"/>
            <ac:spMk id="22" creationId="{8651CFA9-6065-4243-AC48-858E359780B1}"/>
          </ac:spMkLst>
        </pc:spChg>
        <pc:spChg chg="add">
          <ac:chgData name="Ganesh R" userId="4e6fbc80f22edc54" providerId="LiveId" clId="{2415CF3A-015C-44A3-8F27-37F4D43FCFF5}" dt="2021-08-27T10:57:35.136" v="473" actId="26606"/>
          <ac:spMkLst>
            <pc:docMk/>
            <pc:sldMk cId="2875790126" sldId="260"/>
            <ac:spMk id="23" creationId="{37962AE0-6A1C-4B76-9D52-10E5E6D7D3BB}"/>
          </ac:spMkLst>
        </pc:spChg>
        <pc:grpChg chg="add del">
          <ac:chgData name="Ganesh R" userId="4e6fbc80f22edc54" providerId="LiveId" clId="{2415CF3A-015C-44A3-8F27-37F4D43FCFF5}" dt="2021-08-27T10:57:35.106" v="472" actId="26606"/>
          <ac:grpSpMkLst>
            <pc:docMk/>
            <pc:sldMk cId="2875790126" sldId="260"/>
            <ac:grpSpMk id="16" creationId="{6D819DAD-56A0-47A3-996C-EBE883BC3990}"/>
          </ac:grpSpMkLst>
        </pc:grpChg>
        <pc:grpChg chg="add">
          <ac:chgData name="Ganesh R" userId="4e6fbc80f22edc54" providerId="LiveId" clId="{2415CF3A-015C-44A3-8F27-37F4D43FCFF5}" dt="2021-08-27T10:57:35.136" v="473" actId="26606"/>
          <ac:grpSpMkLst>
            <pc:docMk/>
            <pc:sldMk cId="2875790126" sldId="260"/>
            <ac:grpSpMk id="24" creationId="{6D819DAD-56A0-47A3-996C-EBE883BC3990}"/>
          </ac:grpSpMkLst>
        </pc:grpChg>
        <pc:graphicFrameChg chg="add del">
          <ac:chgData name="Ganesh R" userId="4e6fbc80f22edc54" providerId="LiveId" clId="{2415CF3A-015C-44A3-8F27-37F4D43FCFF5}" dt="2021-08-27T10:57:35.106" v="472" actId="26606"/>
          <ac:graphicFrameMkLst>
            <pc:docMk/>
            <pc:sldMk cId="2875790126" sldId="260"/>
            <ac:graphicFrameMk id="4" creationId="{CF0F27CA-637D-48E6-9A26-E2C4436D01C4}"/>
          </ac:graphicFrameMkLst>
        </pc:graphicFrameChg>
        <pc:graphicFrameChg chg="add">
          <ac:chgData name="Ganesh R" userId="4e6fbc80f22edc54" providerId="LiveId" clId="{2415CF3A-015C-44A3-8F27-37F4D43FCFF5}" dt="2021-08-27T10:57:35.136" v="473" actId="26606"/>
          <ac:graphicFrameMkLst>
            <pc:docMk/>
            <pc:sldMk cId="2875790126" sldId="260"/>
            <ac:graphicFrameMk id="25" creationId="{C9E2945F-1673-42E4-A71B-96F453DEE64B}"/>
          </ac:graphicFrameMkLst>
        </pc:graphicFrameChg>
        <pc:picChg chg="add del">
          <ac:chgData name="Ganesh R" userId="4e6fbc80f22edc54" providerId="LiveId" clId="{2415CF3A-015C-44A3-8F27-37F4D43FCFF5}" dt="2021-08-27T10:57:35.106" v="472" actId="26606"/>
          <ac:picMkLst>
            <pc:docMk/>
            <pc:sldMk cId="2875790126" sldId="260"/>
            <ac:picMk id="10" creationId="{BC526B7A-4801-4FD1-95C8-03AF22629E87}"/>
          </ac:picMkLst>
        </pc:picChg>
        <pc:picChg chg="add">
          <ac:chgData name="Ganesh R" userId="4e6fbc80f22edc54" providerId="LiveId" clId="{2415CF3A-015C-44A3-8F27-37F4D43FCFF5}" dt="2021-08-27T10:57:35.136" v="473" actId="26606"/>
          <ac:picMkLst>
            <pc:docMk/>
            <pc:sldMk cId="2875790126" sldId="260"/>
            <ac:picMk id="21" creationId="{BC526B7A-4801-4FD1-95C8-03AF22629E87}"/>
          </ac:picMkLst>
        </pc:picChg>
      </pc:sldChg>
      <pc:sldChg chg="new del">
        <pc:chgData name="Ganesh R" userId="4e6fbc80f22edc54" providerId="LiveId" clId="{2415CF3A-015C-44A3-8F27-37F4D43FCFF5}" dt="2021-08-27T10:58:49.394" v="477" actId="680"/>
        <pc:sldMkLst>
          <pc:docMk/>
          <pc:sldMk cId="4020122021" sldId="261"/>
        </pc:sldMkLst>
      </pc:sldChg>
      <pc:sldMasterChg chg="add del addSldLayout delSldLayout">
        <pc:chgData name="Ganesh R" userId="4e6fbc80f22edc54" providerId="LiveId" clId="{2415CF3A-015C-44A3-8F27-37F4D43FCFF5}" dt="2021-08-27T10:33:22.011" v="42" actId="26606"/>
        <pc:sldMasterMkLst>
          <pc:docMk/>
          <pc:sldMasterMk cId="1424574428" sldId="2147483648"/>
        </pc:sldMasterMkLst>
        <pc:sldLayoutChg chg="add del">
          <pc:chgData name="Ganesh R" userId="4e6fbc80f22edc54" providerId="LiveId" clId="{2415CF3A-015C-44A3-8F27-37F4D43FCFF5}" dt="2021-08-27T10:33:22.011" v="42" actId="26606"/>
          <pc:sldLayoutMkLst>
            <pc:docMk/>
            <pc:sldMasterMk cId="1424574428" sldId="2147483648"/>
            <pc:sldLayoutMk cId="3993721113" sldId="2147483649"/>
          </pc:sldLayoutMkLst>
        </pc:sldLayoutChg>
        <pc:sldLayoutChg chg="add del">
          <pc:chgData name="Ganesh R" userId="4e6fbc80f22edc54" providerId="LiveId" clId="{2415CF3A-015C-44A3-8F27-37F4D43FCFF5}" dt="2021-08-27T10:33:22.011" v="42" actId="26606"/>
          <pc:sldLayoutMkLst>
            <pc:docMk/>
            <pc:sldMasterMk cId="1424574428" sldId="2147483648"/>
            <pc:sldLayoutMk cId="4032767246" sldId="2147483650"/>
          </pc:sldLayoutMkLst>
        </pc:sldLayoutChg>
        <pc:sldLayoutChg chg="add del">
          <pc:chgData name="Ganesh R" userId="4e6fbc80f22edc54" providerId="LiveId" clId="{2415CF3A-015C-44A3-8F27-37F4D43FCFF5}" dt="2021-08-27T10:33:22.011" v="42" actId="26606"/>
          <pc:sldLayoutMkLst>
            <pc:docMk/>
            <pc:sldMasterMk cId="1424574428" sldId="2147483648"/>
            <pc:sldLayoutMk cId="2737692302" sldId="2147483651"/>
          </pc:sldLayoutMkLst>
        </pc:sldLayoutChg>
        <pc:sldLayoutChg chg="add del">
          <pc:chgData name="Ganesh R" userId="4e6fbc80f22edc54" providerId="LiveId" clId="{2415CF3A-015C-44A3-8F27-37F4D43FCFF5}" dt="2021-08-27T10:33:22.011" v="42" actId="26606"/>
          <pc:sldLayoutMkLst>
            <pc:docMk/>
            <pc:sldMasterMk cId="1424574428" sldId="2147483648"/>
            <pc:sldLayoutMk cId="2252013777" sldId="2147483652"/>
          </pc:sldLayoutMkLst>
        </pc:sldLayoutChg>
        <pc:sldLayoutChg chg="add del">
          <pc:chgData name="Ganesh R" userId="4e6fbc80f22edc54" providerId="LiveId" clId="{2415CF3A-015C-44A3-8F27-37F4D43FCFF5}" dt="2021-08-27T10:33:22.011" v="42" actId="26606"/>
          <pc:sldLayoutMkLst>
            <pc:docMk/>
            <pc:sldMasterMk cId="1424574428" sldId="2147483648"/>
            <pc:sldLayoutMk cId="1847540873" sldId="2147483653"/>
          </pc:sldLayoutMkLst>
        </pc:sldLayoutChg>
        <pc:sldLayoutChg chg="add del">
          <pc:chgData name="Ganesh R" userId="4e6fbc80f22edc54" providerId="LiveId" clId="{2415CF3A-015C-44A3-8F27-37F4D43FCFF5}" dt="2021-08-27T10:33:22.011" v="42" actId="26606"/>
          <pc:sldLayoutMkLst>
            <pc:docMk/>
            <pc:sldMasterMk cId="1424574428" sldId="2147483648"/>
            <pc:sldLayoutMk cId="3687527760" sldId="2147483654"/>
          </pc:sldLayoutMkLst>
        </pc:sldLayoutChg>
        <pc:sldLayoutChg chg="add del">
          <pc:chgData name="Ganesh R" userId="4e6fbc80f22edc54" providerId="LiveId" clId="{2415CF3A-015C-44A3-8F27-37F4D43FCFF5}" dt="2021-08-27T10:33:22.011" v="42" actId="26606"/>
          <pc:sldLayoutMkLst>
            <pc:docMk/>
            <pc:sldMasterMk cId="1424574428" sldId="2147483648"/>
            <pc:sldLayoutMk cId="1209501106" sldId="2147483655"/>
          </pc:sldLayoutMkLst>
        </pc:sldLayoutChg>
        <pc:sldLayoutChg chg="add del">
          <pc:chgData name="Ganesh R" userId="4e6fbc80f22edc54" providerId="LiveId" clId="{2415CF3A-015C-44A3-8F27-37F4D43FCFF5}" dt="2021-08-27T10:33:22.011" v="42" actId="26606"/>
          <pc:sldLayoutMkLst>
            <pc:docMk/>
            <pc:sldMasterMk cId="1424574428" sldId="2147483648"/>
            <pc:sldLayoutMk cId="1023169746" sldId="2147483656"/>
          </pc:sldLayoutMkLst>
        </pc:sldLayoutChg>
        <pc:sldLayoutChg chg="add del">
          <pc:chgData name="Ganesh R" userId="4e6fbc80f22edc54" providerId="LiveId" clId="{2415CF3A-015C-44A3-8F27-37F4D43FCFF5}" dt="2021-08-27T10:33:22.011" v="42" actId="26606"/>
          <pc:sldLayoutMkLst>
            <pc:docMk/>
            <pc:sldMasterMk cId="1424574428" sldId="2147483648"/>
            <pc:sldLayoutMk cId="3452532941" sldId="2147483657"/>
          </pc:sldLayoutMkLst>
        </pc:sldLayoutChg>
        <pc:sldLayoutChg chg="add del">
          <pc:chgData name="Ganesh R" userId="4e6fbc80f22edc54" providerId="LiveId" clId="{2415CF3A-015C-44A3-8F27-37F4D43FCFF5}" dt="2021-08-27T10:33:22.011" v="42" actId="26606"/>
          <pc:sldLayoutMkLst>
            <pc:docMk/>
            <pc:sldMasterMk cId="1424574428" sldId="2147483648"/>
            <pc:sldLayoutMk cId="1828543292" sldId="2147483658"/>
          </pc:sldLayoutMkLst>
        </pc:sldLayoutChg>
        <pc:sldLayoutChg chg="add del">
          <pc:chgData name="Ganesh R" userId="4e6fbc80f22edc54" providerId="LiveId" clId="{2415CF3A-015C-44A3-8F27-37F4D43FCFF5}" dt="2021-08-27T10:33:22.011" v="42" actId="26606"/>
          <pc:sldLayoutMkLst>
            <pc:docMk/>
            <pc:sldMasterMk cId="1424574428" sldId="2147483648"/>
            <pc:sldLayoutMk cId="2101347699" sldId="2147483659"/>
          </pc:sldLayoutMkLst>
        </pc:sldLayoutChg>
      </pc:sldMasterChg>
      <pc:sldMasterChg chg="add del replId addSldLayout delSldLayout">
        <pc:chgData name="Ganesh R" userId="4e6fbc80f22edc54" providerId="LiveId" clId="{2415CF3A-015C-44A3-8F27-37F4D43FCFF5}" dt="2021-08-27T10:33:21.757" v="41" actId="26606"/>
        <pc:sldMasterMkLst>
          <pc:docMk/>
          <pc:sldMasterMk cId="690047824" sldId="2147483660"/>
        </pc:sldMasterMkLst>
        <pc:sldLayoutChg chg="add del">
          <pc:chgData name="Ganesh R" userId="4e6fbc80f22edc54" providerId="LiveId" clId="{2415CF3A-015C-44A3-8F27-37F4D43FCFF5}" dt="2021-08-27T10:33:21.757" v="41" actId="26606"/>
          <pc:sldLayoutMkLst>
            <pc:docMk/>
            <pc:sldMasterMk cId="690047824" sldId="2147483660"/>
            <pc:sldLayoutMk cId="115386000" sldId="2147483661"/>
          </pc:sldLayoutMkLst>
        </pc:sldLayoutChg>
        <pc:sldLayoutChg chg="add del replId">
          <pc:chgData name="Ganesh R" userId="4e6fbc80f22edc54" providerId="LiveId" clId="{2415CF3A-015C-44A3-8F27-37F4D43FCFF5}" dt="2021-08-27T10:33:21.757" v="41" actId="26606"/>
          <pc:sldLayoutMkLst>
            <pc:docMk/>
            <pc:sldMasterMk cId="690047824" sldId="2147483660"/>
            <pc:sldLayoutMk cId="1235148866" sldId="2147483662"/>
          </pc:sldLayoutMkLst>
        </pc:sldLayoutChg>
        <pc:sldLayoutChg chg="add del replId">
          <pc:chgData name="Ganesh R" userId="4e6fbc80f22edc54" providerId="LiveId" clId="{2415CF3A-015C-44A3-8F27-37F4D43FCFF5}" dt="2021-08-27T10:33:21.757" v="41" actId="26606"/>
          <pc:sldLayoutMkLst>
            <pc:docMk/>
            <pc:sldMasterMk cId="690047824" sldId="2147483660"/>
            <pc:sldLayoutMk cId="986049139" sldId="2147483663"/>
          </pc:sldLayoutMkLst>
        </pc:sldLayoutChg>
        <pc:sldLayoutChg chg="add del replId">
          <pc:chgData name="Ganesh R" userId="4e6fbc80f22edc54" providerId="LiveId" clId="{2415CF3A-015C-44A3-8F27-37F4D43FCFF5}" dt="2021-08-27T10:33:21.757" v="41" actId="26606"/>
          <pc:sldLayoutMkLst>
            <pc:docMk/>
            <pc:sldMasterMk cId="690047824" sldId="2147483660"/>
            <pc:sldLayoutMk cId="1825346842" sldId="2147483664"/>
          </pc:sldLayoutMkLst>
        </pc:sldLayoutChg>
        <pc:sldLayoutChg chg="add del replId">
          <pc:chgData name="Ganesh R" userId="4e6fbc80f22edc54" providerId="LiveId" clId="{2415CF3A-015C-44A3-8F27-37F4D43FCFF5}" dt="2021-08-27T10:33:21.757" v="41" actId="26606"/>
          <pc:sldLayoutMkLst>
            <pc:docMk/>
            <pc:sldMasterMk cId="690047824" sldId="2147483660"/>
            <pc:sldLayoutMk cId="3867108332" sldId="2147483665"/>
          </pc:sldLayoutMkLst>
        </pc:sldLayoutChg>
        <pc:sldLayoutChg chg="add del replId">
          <pc:chgData name="Ganesh R" userId="4e6fbc80f22edc54" providerId="LiveId" clId="{2415CF3A-015C-44A3-8F27-37F4D43FCFF5}" dt="2021-08-27T10:33:21.757" v="41" actId="26606"/>
          <pc:sldLayoutMkLst>
            <pc:docMk/>
            <pc:sldMasterMk cId="690047824" sldId="2147483660"/>
            <pc:sldLayoutMk cId="3691215447" sldId="2147483666"/>
          </pc:sldLayoutMkLst>
        </pc:sldLayoutChg>
        <pc:sldLayoutChg chg="add del replId">
          <pc:chgData name="Ganesh R" userId="4e6fbc80f22edc54" providerId="LiveId" clId="{2415CF3A-015C-44A3-8F27-37F4D43FCFF5}" dt="2021-08-27T10:33:21.757" v="41" actId="26606"/>
          <pc:sldLayoutMkLst>
            <pc:docMk/>
            <pc:sldMasterMk cId="690047824" sldId="2147483660"/>
            <pc:sldLayoutMk cId="318715869" sldId="2147483667"/>
          </pc:sldLayoutMkLst>
        </pc:sldLayoutChg>
        <pc:sldLayoutChg chg="add del replId">
          <pc:chgData name="Ganesh R" userId="4e6fbc80f22edc54" providerId="LiveId" clId="{2415CF3A-015C-44A3-8F27-37F4D43FCFF5}" dt="2021-08-27T10:33:21.757" v="41" actId="26606"/>
          <pc:sldLayoutMkLst>
            <pc:docMk/>
            <pc:sldMasterMk cId="690047824" sldId="2147483660"/>
            <pc:sldLayoutMk cId="1279001073" sldId="2147483668"/>
          </pc:sldLayoutMkLst>
        </pc:sldLayoutChg>
        <pc:sldLayoutChg chg="add del replId">
          <pc:chgData name="Ganesh R" userId="4e6fbc80f22edc54" providerId="LiveId" clId="{2415CF3A-015C-44A3-8F27-37F4D43FCFF5}" dt="2021-08-27T10:33:21.757" v="41" actId="26606"/>
          <pc:sldLayoutMkLst>
            <pc:docMk/>
            <pc:sldMasterMk cId="690047824" sldId="2147483660"/>
            <pc:sldLayoutMk cId="3483740639" sldId="2147483669"/>
          </pc:sldLayoutMkLst>
        </pc:sldLayoutChg>
        <pc:sldLayoutChg chg="add del replId">
          <pc:chgData name="Ganesh R" userId="4e6fbc80f22edc54" providerId="LiveId" clId="{2415CF3A-015C-44A3-8F27-37F4D43FCFF5}" dt="2021-08-27T10:33:21.757" v="41" actId="26606"/>
          <pc:sldLayoutMkLst>
            <pc:docMk/>
            <pc:sldMasterMk cId="690047824" sldId="2147483660"/>
            <pc:sldLayoutMk cId="660800416" sldId="2147483670"/>
          </pc:sldLayoutMkLst>
        </pc:sldLayoutChg>
        <pc:sldLayoutChg chg="add del replId">
          <pc:chgData name="Ganesh R" userId="4e6fbc80f22edc54" providerId="LiveId" clId="{2415CF3A-015C-44A3-8F27-37F4D43FCFF5}" dt="2021-08-27T10:33:21.757" v="41" actId="26606"/>
          <pc:sldLayoutMkLst>
            <pc:docMk/>
            <pc:sldMasterMk cId="690047824" sldId="2147483660"/>
            <pc:sldLayoutMk cId="3747089627" sldId="2147483671"/>
          </pc:sldLayoutMkLst>
        </pc:sldLayoutChg>
      </pc:sldMasterChg>
      <pc:sldMasterChg chg="add addSldLayout">
        <pc:chgData name="Ganesh R" userId="4e6fbc80f22edc54" providerId="LiveId" clId="{2415CF3A-015C-44A3-8F27-37F4D43FCFF5}" dt="2021-08-27T10:33:22.011" v="42" actId="26606"/>
        <pc:sldMasterMkLst>
          <pc:docMk/>
          <pc:sldMasterMk cId="2713619191" sldId="2147483699"/>
        </pc:sldMasterMkLst>
        <pc:sldLayoutChg chg="add">
          <pc:chgData name="Ganesh R" userId="4e6fbc80f22edc54" providerId="LiveId" clId="{2415CF3A-015C-44A3-8F27-37F4D43FCFF5}" dt="2021-08-27T10:33:22.011" v="42" actId="26606"/>
          <pc:sldLayoutMkLst>
            <pc:docMk/>
            <pc:sldMasterMk cId="2713619191" sldId="2147483699"/>
            <pc:sldLayoutMk cId="1376785876" sldId="2147483688"/>
          </pc:sldLayoutMkLst>
        </pc:sldLayoutChg>
        <pc:sldLayoutChg chg="add">
          <pc:chgData name="Ganesh R" userId="4e6fbc80f22edc54" providerId="LiveId" clId="{2415CF3A-015C-44A3-8F27-37F4D43FCFF5}" dt="2021-08-27T10:33:22.011" v="42" actId="26606"/>
          <pc:sldLayoutMkLst>
            <pc:docMk/>
            <pc:sldMasterMk cId="2713619191" sldId="2147483699"/>
            <pc:sldLayoutMk cId="149471031" sldId="2147483689"/>
          </pc:sldLayoutMkLst>
        </pc:sldLayoutChg>
        <pc:sldLayoutChg chg="add">
          <pc:chgData name="Ganesh R" userId="4e6fbc80f22edc54" providerId="LiveId" clId="{2415CF3A-015C-44A3-8F27-37F4D43FCFF5}" dt="2021-08-27T10:33:22.011" v="42" actId="26606"/>
          <pc:sldLayoutMkLst>
            <pc:docMk/>
            <pc:sldMasterMk cId="2713619191" sldId="2147483699"/>
            <pc:sldLayoutMk cId="2978325008" sldId="2147483690"/>
          </pc:sldLayoutMkLst>
        </pc:sldLayoutChg>
        <pc:sldLayoutChg chg="add">
          <pc:chgData name="Ganesh R" userId="4e6fbc80f22edc54" providerId="LiveId" clId="{2415CF3A-015C-44A3-8F27-37F4D43FCFF5}" dt="2021-08-27T10:33:22.011" v="42" actId="26606"/>
          <pc:sldLayoutMkLst>
            <pc:docMk/>
            <pc:sldMasterMk cId="2713619191" sldId="2147483699"/>
            <pc:sldLayoutMk cId="2157991607" sldId="2147483691"/>
          </pc:sldLayoutMkLst>
        </pc:sldLayoutChg>
        <pc:sldLayoutChg chg="add">
          <pc:chgData name="Ganesh R" userId="4e6fbc80f22edc54" providerId="LiveId" clId="{2415CF3A-015C-44A3-8F27-37F4D43FCFF5}" dt="2021-08-27T10:33:22.011" v="42" actId="26606"/>
          <pc:sldLayoutMkLst>
            <pc:docMk/>
            <pc:sldMasterMk cId="2713619191" sldId="2147483699"/>
            <pc:sldLayoutMk cId="3894691279" sldId="2147483692"/>
          </pc:sldLayoutMkLst>
        </pc:sldLayoutChg>
        <pc:sldLayoutChg chg="add">
          <pc:chgData name="Ganesh R" userId="4e6fbc80f22edc54" providerId="LiveId" clId="{2415CF3A-015C-44A3-8F27-37F4D43FCFF5}" dt="2021-08-27T10:33:22.011" v="42" actId="26606"/>
          <pc:sldLayoutMkLst>
            <pc:docMk/>
            <pc:sldMasterMk cId="2713619191" sldId="2147483699"/>
            <pc:sldLayoutMk cId="3160934404" sldId="2147483693"/>
          </pc:sldLayoutMkLst>
        </pc:sldLayoutChg>
        <pc:sldLayoutChg chg="add">
          <pc:chgData name="Ganesh R" userId="4e6fbc80f22edc54" providerId="LiveId" clId="{2415CF3A-015C-44A3-8F27-37F4D43FCFF5}" dt="2021-08-27T10:33:22.011" v="42" actId="26606"/>
          <pc:sldLayoutMkLst>
            <pc:docMk/>
            <pc:sldMasterMk cId="2713619191" sldId="2147483699"/>
            <pc:sldLayoutMk cId="280007812" sldId="2147483694"/>
          </pc:sldLayoutMkLst>
        </pc:sldLayoutChg>
        <pc:sldLayoutChg chg="add">
          <pc:chgData name="Ganesh R" userId="4e6fbc80f22edc54" providerId="LiveId" clId="{2415CF3A-015C-44A3-8F27-37F4D43FCFF5}" dt="2021-08-27T10:33:22.011" v="42" actId="26606"/>
          <pc:sldLayoutMkLst>
            <pc:docMk/>
            <pc:sldMasterMk cId="2713619191" sldId="2147483699"/>
            <pc:sldLayoutMk cId="97566300" sldId="2147483695"/>
          </pc:sldLayoutMkLst>
        </pc:sldLayoutChg>
        <pc:sldLayoutChg chg="add">
          <pc:chgData name="Ganesh R" userId="4e6fbc80f22edc54" providerId="LiveId" clId="{2415CF3A-015C-44A3-8F27-37F4D43FCFF5}" dt="2021-08-27T10:33:22.011" v="42" actId="26606"/>
          <pc:sldLayoutMkLst>
            <pc:docMk/>
            <pc:sldMasterMk cId="2713619191" sldId="2147483699"/>
            <pc:sldLayoutMk cId="1219632531" sldId="2147483696"/>
          </pc:sldLayoutMkLst>
        </pc:sldLayoutChg>
        <pc:sldLayoutChg chg="add">
          <pc:chgData name="Ganesh R" userId="4e6fbc80f22edc54" providerId="LiveId" clId="{2415CF3A-015C-44A3-8F27-37F4D43FCFF5}" dt="2021-08-27T10:33:22.011" v="42" actId="26606"/>
          <pc:sldLayoutMkLst>
            <pc:docMk/>
            <pc:sldMasterMk cId="2713619191" sldId="2147483699"/>
            <pc:sldLayoutMk cId="1002699600" sldId="2147483697"/>
          </pc:sldLayoutMkLst>
        </pc:sldLayoutChg>
        <pc:sldLayoutChg chg="add">
          <pc:chgData name="Ganesh R" userId="4e6fbc80f22edc54" providerId="LiveId" clId="{2415CF3A-015C-44A3-8F27-37F4D43FCFF5}" dt="2021-08-27T10:33:22.011" v="42" actId="26606"/>
          <pc:sldLayoutMkLst>
            <pc:docMk/>
            <pc:sldMasterMk cId="2713619191" sldId="2147483699"/>
            <pc:sldLayoutMk cId="3434554514" sldId="2147483698"/>
          </pc:sldLayoutMkLst>
        </pc:sldLayoutChg>
      </pc:sldMasterChg>
    </pc:docChg>
  </pc:docChgLst>
  <pc:docChgLst>
    <pc:chgData name="Guest User" providerId="Windows Live" clId="Web-{E92FCDCD-5410-43E8-9223-DFA19C75C728}"/>
    <pc:docChg chg="modSld">
      <pc:chgData name="Guest User" userId="" providerId="Windows Live" clId="Web-{E92FCDCD-5410-43E8-9223-DFA19C75C728}" dt="2021-08-27T10:46:30.514" v="4"/>
      <pc:docMkLst>
        <pc:docMk/>
      </pc:docMkLst>
      <pc:sldChg chg="modSp">
        <pc:chgData name="Guest User" userId="" providerId="Windows Live" clId="Web-{E92FCDCD-5410-43E8-9223-DFA19C75C728}" dt="2021-08-27T10:30:56.919" v="0" actId="20577"/>
        <pc:sldMkLst>
          <pc:docMk/>
          <pc:sldMk cId="1093555164" sldId="256"/>
        </pc:sldMkLst>
        <pc:spChg chg="mod">
          <ac:chgData name="Guest User" userId="" providerId="Windows Live" clId="Web-{E92FCDCD-5410-43E8-9223-DFA19C75C728}" dt="2021-08-27T10:30:56.919" v="0" actId="20577"/>
          <ac:spMkLst>
            <pc:docMk/>
            <pc:sldMk cId="1093555164" sldId="256"/>
            <ac:spMk id="2" creationId="{72A0BDDA-C600-4D92-9643-885033404573}"/>
          </ac:spMkLst>
        </pc:spChg>
      </pc:sldChg>
      <pc:sldChg chg="addSp">
        <pc:chgData name="Guest User" userId="" providerId="Windows Live" clId="Web-{E92FCDCD-5410-43E8-9223-DFA19C75C728}" dt="2021-08-27T10:34:20.329" v="1"/>
        <pc:sldMkLst>
          <pc:docMk/>
          <pc:sldMk cId="2130839228" sldId="257"/>
        </pc:sldMkLst>
        <pc:spChg chg="add">
          <ac:chgData name="Guest User" userId="" providerId="Windows Live" clId="Web-{E92FCDCD-5410-43E8-9223-DFA19C75C728}" dt="2021-08-27T10:34:20.329" v="1"/>
          <ac:spMkLst>
            <pc:docMk/>
            <pc:sldMk cId="2130839228" sldId="257"/>
            <ac:spMk id="2" creationId="{34ACC53E-47FD-4188-A5F8-485A3D3D2B2B}"/>
          </ac:spMkLst>
        </pc:spChg>
      </pc:sldChg>
      <pc:sldChg chg="addSp">
        <pc:chgData name="Guest User" userId="" providerId="Windows Live" clId="Web-{E92FCDCD-5410-43E8-9223-DFA19C75C728}" dt="2021-08-27T10:36:17.003" v="2"/>
        <pc:sldMkLst>
          <pc:docMk/>
          <pc:sldMk cId="3044952362" sldId="258"/>
        </pc:sldMkLst>
        <pc:spChg chg="add">
          <ac:chgData name="Guest User" userId="" providerId="Windows Live" clId="Web-{E92FCDCD-5410-43E8-9223-DFA19C75C728}" dt="2021-08-27T10:36:17.003" v="2"/>
          <ac:spMkLst>
            <pc:docMk/>
            <pc:sldMk cId="3044952362" sldId="258"/>
            <ac:spMk id="2" creationId="{6D631CB8-30FA-4551-9CB8-268391149F75}"/>
          </ac:spMkLst>
        </pc:spChg>
      </pc:sldChg>
      <pc:sldChg chg="addSp">
        <pc:chgData name="Guest User" userId="" providerId="Windows Live" clId="Web-{E92FCDCD-5410-43E8-9223-DFA19C75C728}" dt="2021-08-27T10:38:09.396" v="3"/>
        <pc:sldMkLst>
          <pc:docMk/>
          <pc:sldMk cId="1388280702" sldId="259"/>
        </pc:sldMkLst>
        <pc:spChg chg="add">
          <ac:chgData name="Guest User" userId="" providerId="Windows Live" clId="Web-{E92FCDCD-5410-43E8-9223-DFA19C75C728}" dt="2021-08-27T10:38:09.396" v="3"/>
          <ac:spMkLst>
            <pc:docMk/>
            <pc:sldMk cId="1388280702" sldId="259"/>
            <ac:spMk id="2" creationId="{437DFDE7-2AFF-495D-8BE6-A81283AF5D32}"/>
          </ac:spMkLst>
        </pc:spChg>
      </pc:sldChg>
      <pc:sldChg chg="addSp">
        <pc:chgData name="Guest User" userId="" providerId="Windows Live" clId="Web-{E92FCDCD-5410-43E8-9223-DFA19C75C728}" dt="2021-08-27T10:46:30.514" v="4"/>
        <pc:sldMkLst>
          <pc:docMk/>
          <pc:sldMk cId="2875790126" sldId="260"/>
        </pc:sldMkLst>
        <pc:spChg chg="add">
          <ac:chgData name="Guest User" userId="" providerId="Windows Live" clId="Web-{E92FCDCD-5410-43E8-9223-DFA19C75C728}" dt="2021-08-27T10:46:30.514" v="4"/>
          <ac:spMkLst>
            <pc:docMk/>
            <pc:sldMk cId="2875790126" sldId="260"/>
            <ac:spMk id="2" creationId="{94FC7BDF-BEB5-43AD-A00E-A4199E50DEC5}"/>
          </ac:spMkLst>
        </pc:spChg>
      </pc:sldChg>
    </pc:docChg>
  </pc:docChgLst>
  <pc:docChgLst>
    <pc:chgData clId="Web-{D4108784-65B5-4991-9E58-1EFA93287110}"/>
    <pc:docChg chg="modSld">
      <pc:chgData name="" userId="" providerId="" clId="Web-{D4108784-65B5-4991-9E58-1EFA93287110}" dt="2021-08-27T10:30:32.478" v="0" actId="20577"/>
      <pc:docMkLst>
        <pc:docMk/>
      </pc:docMkLst>
      <pc:sldChg chg="modSp">
        <pc:chgData name="" userId="" providerId="" clId="Web-{D4108784-65B5-4991-9E58-1EFA93287110}" dt="2021-08-27T10:30:32.478" v="0" actId="20577"/>
        <pc:sldMkLst>
          <pc:docMk/>
          <pc:sldMk cId="1093555164" sldId="256"/>
        </pc:sldMkLst>
        <pc:spChg chg="mod">
          <ac:chgData name="" userId="" providerId="" clId="Web-{D4108784-65B5-4991-9E58-1EFA93287110}" dt="2021-08-27T10:30:32.478" v="0" actId="20577"/>
          <ac:spMkLst>
            <pc:docMk/>
            <pc:sldMk cId="1093555164" sldId="256"/>
            <ac:spMk id="2" creationId="{72A0BDDA-C600-4D92-9643-885033404573}"/>
          </ac:spMkLst>
        </pc:spChg>
      </pc:sldChg>
    </pc:docChg>
  </pc:docChgLst>
  <pc:docChgLst>
    <pc:chgData name="Guest User" userId="S::urn:spo:anon#6c9b8da8acf810a00eac521295cec5443aada27a2ee59e9429f83fbf4a51de67::" providerId="AD" clId="Web-{A62552F7-ED77-B7A7-0034-84449F4E1539}"/>
    <pc:docChg chg="addSld delSld modSld sldOrd">
      <pc:chgData name="Guest User" userId="S::urn:spo:anon#6c9b8da8acf810a00eac521295cec5443aada27a2ee59e9429f83fbf4a51de67::" providerId="AD" clId="Web-{A62552F7-ED77-B7A7-0034-84449F4E1539}" dt="2021-09-01T09:14:36.760" v="736" actId="20577"/>
      <pc:docMkLst>
        <pc:docMk/>
      </pc:docMkLst>
      <pc:sldChg chg="addSp delSp modSp del">
        <pc:chgData name="Guest User" userId="S::urn:spo:anon#6c9b8da8acf810a00eac521295cec5443aada27a2ee59e9429f83fbf4a51de67::" providerId="AD" clId="Web-{A62552F7-ED77-B7A7-0034-84449F4E1539}" dt="2021-09-01T08:17:54.899" v="89"/>
        <pc:sldMkLst>
          <pc:docMk/>
          <pc:sldMk cId="1093555164" sldId="256"/>
        </pc:sldMkLst>
        <pc:spChg chg="add del mod">
          <ac:chgData name="Guest User" userId="S::urn:spo:anon#6c9b8da8acf810a00eac521295cec5443aada27a2ee59e9429f83fbf4a51de67::" providerId="AD" clId="Web-{A62552F7-ED77-B7A7-0034-84449F4E1539}" dt="2021-09-01T08:16:47.820" v="79"/>
          <ac:spMkLst>
            <pc:docMk/>
            <pc:sldMk cId="1093555164" sldId="256"/>
            <ac:spMk id="4" creationId="{C2FA62C5-4545-4F6B-B556-006FD3A6878E}"/>
          </ac:spMkLst>
        </pc:spChg>
        <pc:picChg chg="add del mod">
          <ac:chgData name="Guest User" userId="S::urn:spo:anon#6c9b8da8acf810a00eac521295cec5443aada27a2ee59e9429f83fbf4a51de67::" providerId="AD" clId="Web-{A62552F7-ED77-B7A7-0034-84449F4E1539}" dt="2021-09-01T08:16:47.836" v="80"/>
          <ac:picMkLst>
            <pc:docMk/>
            <pc:sldMk cId="1093555164" sldId="256"/>
            <ac:picMk id="2" creationId="{95FCCD86-7AF8-4870-BF7E-0D74E1BF8C90}"/>
          </ac:picMkLst>
        </pc:picChg>
      </pc:sldChg>
      <pc:sldChg chg="modSp">
        <pc:chgData name="Guest User" userId="S::urn:spo:anon#6c9b8da8acf810a00eac521295cec5443aada27a2ee59e9429f83fbf4a51de67::" providerId="AD" clId="Web-{A62552F7-ED77-B7A7-0034-84449F4E1539}" dt="2021-09-01T08:19:26.899" v="117" actId="20577"/>
        <pc:sldMkLst>
          <pc:docMk/>
          <pc:sldMk cId="2130839228" sldId="257"/>
        </pc:sldMkLst>
        <pc:graphicFrameChg chg="modGraphic">
          <ac:chgData name="Guest User" userId="S::urn:spo:anon#6c9b8da8acf810a00eac521295cec5443aada27a2ee59e9429f83fbf4a51de67::" providerId="AD" clId="Web-{A62552F7-ED77-B7A7-0034-84449F4E1539}" dt="2021-09-01T08:19:26.899" v="117" actId="20577"/>
          <ac:graphicFrameMkLst>
            <pc:docMk/>
            <pc:sldMk cId="2130839228" sldId="257"/>
            <ac:graphicFrameMk id="4" creationId="{888070E7-4BC9-4F6A-AB6E-4766175CDE91}"/>
          </ac:graphicFrameMkLst>
        </pc:graphicFrameChg>
      </pc:sldChg>
      <pc:sldChg chg="modSp del">
        <pc:chgData name="Guest User" userId="S::urn:spo:anon#6c9b8da8acf810a00eac521295cec5443aada27a2ee59e9429f83fbf4a51de67::" providerId="AD" clId="Web-{A62552F7-ED77-B7A7-0034-84449F4E1539}" dt="2021-09-01T08:22:25.135" v="169"/>
        <pc:sldMkLst>
          <pc:docMk/>
          <pc:sldMk cId="3044952362" sldId="258"/>
        </pc:sldMkLst>
        <pc:spChg chg="mod">
          <ac:chgData name="Guest User" userId="S::urn:spo:anon#6c9b8da8acf810a00eac521295cec5443aada27a2ee59e9429f83fbf4a51de67::" providerId="AD" clId="Web-{A62552F7-ED77-B7A7-0034-84449F4E1539}" dt="2021-09-01T08:12:27.897" v="29" actId="20577"/>
          <ac:spMkLst>
            <pc:docMk/>
            <pc:sldMk cId="3044952362" sldId="258"/>
            <ac:spMk id="2" creationId="{6D631CB8-30FA-4551-9CB8-268391149F75}"/>
          </ac:spMkLst>
        </pc:spChg>
      </pc:sldChg>
      <pc:sldChg chg="modSp del">
        <pc:chgData name="Guest User" userId="S::urn:spo:anon#6c9b8da8acf810a00eac521295cec5443aada27a2ee59e9429f83fbf4a51de67::" providerId="AD" clId="Web-{A62552F7-ED77-B7A7-0034-84449F4E1539}" dt="2021-09-01T08:28:44.434" v="246"/>
        <pc:sldMkLst>
          <pc:docMk/>
          <pc:sldMk cId="1388280702" sldId="259"/>
        </pc:sldMkLst>
        <pc:spChg chg="mod">
          <ac:chgData name="Guest User" userId="S::urn:spo:anon#6c9b8da8acf810a00eac521295cec5443aada27a2ee59e9429f83fbf4a51de67::" providerId="AD" clId="Web-{A62552F7-ED77-B7A7-0034-84449F4E1539}" dt="2021-09-01T08:13:20.726" v="35" actId="20577"/>
          <ac:spMkLst>
            <pc:docMk/>
            <pc:sldMk cId="1388280702" sldId="259"/>
            <ac:spMk id="2" creationId="{437DFDE7-2AFF-495D-8BE6-A81283AF5D32}"/>
          </ac:spMkLst>
        </pc:spChg>
      </pc:sldChg>
      <pc:sldChg chg="modSp del">
        <pc:chgData name="Guest User" userId="S::urn:spo:anon#6c9b8da8acf810a00eac521295cec5443aada27a2ee59e9429f83fbf4a51de67::" providerId="AD" clId="Web-{A62552F7-ED77-B7A7-0034-84449F4E1539}" dt="2021-09-01T08:35:04.670" v="401"/>
        <pc:sldMkLst>
          <pc:docMk/>
          <pc:sldMk cId="2875790126" sldId="260"/>
        </pc:sldMkLst>
        <pc:graphicFrameChg chg="mod">
          <ac:chgData name="Guest User" userId="S::urn:spo:anon#6c9b8da8acf810a00eac521295cec5443aada27a2ee59e9429f83fbf4a51de67::" providerId="AD" clId="Web-{A62552F7-ED77-B7A7-0034-84449F4E1539}" dt="2021-09-01T08:14:04.945" v="39" actId="14100"/>
          <ac:graphicFrameMkLst>
            <pc:docMk/>
            <pc:sldMk cId="2875790126" sldId="260"/>
            <ac:graphicFrameMk id="25" creationId="{C9E2945F-1673-42E4-A71B-96F453DEE64B}"/>
          </ac:graphicFrameMkLst>
        </pc:graphicFrameChg>
      </pc:sldChg>
      <pc:sldChg chg="addSp modSp new mod setBg">
        <pc:chgData name="Guest User" userId="S::urn:spo:anon#6c9b8da8acf810a00eac521295cec5443aada27a2ee59e9429f83fbf4a51de67::" providerId="AD" clId="Web-{A62552F7-ED77-B7A7-0034-84449F4E1539}" dt="2021-09-01T08:37:44.702" v="407" actId="20577"/>
        <pc:sldMkLst>
          <pc:docMk/>
          <pc:sldMk cId="1162156170" sldId="261"/>
        </pc:sldMkLst>
        <pc:spChg chg="add mod">
          <ac:chgData name="Guest User" userId="S::urn:spo:anon#6c9b8da8acf810a00eac521295cec5443aada27a2ee59e9429f83fbf4a51de67::" providerId="AD" clId="Web-{A62552F7-ED77-B7A7-0034-84449F4E1539}" dt="2021-09-01T08:37:44.702" v="407" actId="20577"/>
          <ac:spMkLst>
            <pc:docMk/>
            <pc:sldMk cId="1162156170" sldId="261"/>
            <ac:spMk id="2" creationId="{E47CA557-C2E9-46F0-A948-EC8B941087AA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35:12.498" v="402"/>
          <ac:spMkLst>
            <pc:docMk/>
            <pc:sldMk cId="1162156170" sldId="261"/>
            <ac:spMk id="9" creationId="{0BABF38A-8A0D-492E-BD20-6CF4D46B50BD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35:12.498" v="402"/>
          <ac:spMkLst>
            <pc:docMk/>
            <pc:sldMk cId="1162156170" sldId="261"/>
            <ac:spMk id="13" creationId="{DE61FBD7-E37C-4B38-BE44-A6D4978D7486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35:12.498" v="402"/>
          <ac:spMkLst>
            <pc:docMk/>
            <pc:sldMk cId="1162156170" sldId="261"/>
            <ac:spMk id="15" creationId="{392BFCFE-FD78-4EDF-BEFE-CC444DC5F307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35:12.498" v="402"/>
          <ac:spMkLst>
            <pc:docMk/>
            <pc:sldMk cId="1162156170" sldId="261"/>
            <ac:spMk id="21" creationId="{B629C0B3-01E5-4A82-B87C-62B1483F11B7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35:12.498" v="402"/>
          <ac:spMkLst>
            <pc:docMk/>
            <pc:sldMk cId="1162156170" sldId="261"/>
            <ac:spMk id="23" creationId="{D4DFA784-845D-4F99-B808-5C025E39B890}"/>
          </ac:spMkLst>
        </pc:spChg>
        <pc:grpChg chg="add">
          <ac:chgData name="Guest User" userId="S::urn:spo:anon#6c9b8da8acf810a00eac521295cec5443aada27a2ee59e9429f83fbf4a51de67::" providerId="AD" clId="Web-{A62552F7-ED77-B7A7-0034-84449F4E1539}" dt="2021-09-01T08:35:12.498" v="402"/>
          <ac:grpSpMkLst>
            <pc:docMk/>
            <pc:sldMk cId="1162156170" sldId="261"/>
            <ac:grpSpMk id="17" creationId="{0292BAD4-5BB2-4CD3-AB5B-C35EF9F7D2B4}"/>
          </ac:grpSpMkLst>
        </pc:grpChg>
        <pc:picChg chg="add">
          <ac:chgData name="Guest User" userId="S::urn:spo:anon#6c9b8da8acf810a00eac521295cec5443aada27a2ee59e9429f83fbf4a51de67::" providerId="AD" clId="Web-{A62552F7-ED77-B7A7-0034-84449F4E1539}" dt="2021-09-01T08:35:12.498" v="402"/>
          <ac:picMkLst>
            <pc:docMk/>
            <pc:sldMk cId="1162156170" sldId="261"/>
            <ac:picMk id="6" creationId="{CE1D9081-D676-4AFD-98FB-8415AA6D8057}"/>
          </ac:picMkLst>
        </pc:picChg>
        <pc:picChg chg="add">
          <ac:chgData name="Guest User" userId="S::urn:spo:anon#6c9b8da8acf810a00eac521295cec5443aada27a2ee59e9429f83fbf4a51de67::" providerId="AD" clId="Web-{A62552F7-ED77-B7A7-0034-84449F4E1539}" dt="2021-09-01T08:35:12.498" v="402"/>
          <ac:picMkLst>
            <pc:docMk/>
            <pc:sldMk cId="1162156170" sldId="261"/>
            <ac:picMk id="11" creationId="{BC526B7A-4801-4FD1-95C8-03AF22629E87}"/>
          </ac:picMkLst>
        </pc:picChg>
      </pc:sldChg>
      <pc:sldChg chg="new del">
        <pc:chgData name="Guest User" userId="S::urn:spo:anon#6c9b8da8acf810a00eac521295cec5443aada27a2ee59e9429f83fbf4a51de67::" providerId="AD" clId="Web-{A62552F7-ED77-B7A7-0034-84449F4E1539}" dt="2021-09-01T08:17:58.430" v="90"/>
        <pc:sldMkLst>
          <pc:docMk/>
          <pc:sldMk cId="4012641912" sldId="262"/>
        </pc:sldMkLst>
      </pc:sldChg>
      <pc:sldChg chg="addSp delSp modSp new mod setBg">
        <pc:chgData name="Guest User" userId="S::urn:spo:anon#6c9b8da8acf810a00eac521295cec5443aada27a2ee59e9429f83fbf4a51de67::" providerId="AD" clId="Web-{A62552F7-ED77-B7A7-0034-84449F4E1539}" dt="2021-09-01T08:39:48.265" v="414"/>
        <pc:sldMkLst>
          <pc:docMk/>
          <pc:sldMk cId="2524642252" sldId="263"/>
        </pc:sldMkLst>
        <pc:spChg chg="mod">
          <ac:chgData name="Guest User" userId="S::urn:spo:anon#6c9b8da8acf810a00eac521295cec5443aada27a2ee59e9429f83fbf4a51de67::" providerId="AD" clId="Web-{A62552F7-ED77-B7A7-0034-84449F4E1539}" dt="2021-09-01T08:39:48.265" v="414"/>
          <ac:spMkLst>
            <pc:docMk/>
            <pc:sldMk cId="2524642252" sldId="263"/>
            <ac:spMk id="2" creationId="{E1BC4BFB-A9D9-4822-B1B5-E50FE719B733}"/>
          </ac:spMkLst>
        </pc:spChg>
        <pc:spChg chg="del mod">
          <ac:chgData name="Guest User" userId="S::urn:spo:anon#6c9b8da8acf810a00eac521295cec5443aada27a2ee59e9429f83fbf4a51de67::" providerId="AD" clId="Web-{A62552F7-ED77-B7A7-0034-84449F4E1539}" dt="2021-09-01T08:17:31.102" v="87"/>
          <ac:spMkLst>
            <pc:docMk/>
            <pc:sldMk cId="2524642252" sldId="263"/>
            <ac:spMk id="3" creationId="{EB38A0B4-6216-4B05-B2D4-FBF8A9F60BF6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17:20.383" v="86"/>
          <ac:spMkLst>
            <pc:docMk/>
            <pc:sldMk cId="2524642252" sldId="263"/>
            <ac:spMk id="9" creationId="{E2748806-3AF5-4078-830A-C1F26BF1B200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17:20.383" v="86"/>
          <ac:spMkLst>
            <pc:docMk/>
            <pc:sldMk cId="2524642252" sldId="263"/>
            <ac:spMk id="11" creationId="{BF991FCB-5132-414C-B377-526F56121B69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17:20.383" v="86"/>
          <ac:spMkLst>
            <pc:docMk/>
            <pc:sldMk cId="2524642252" sldId="263"/>
            <ac:spMk id="13" creationId="{F23DAFF7-4C98-4E0E-8986-198D54B6C1F0}"/>
          </ac:spMkLst>
        </pc:spChg>
        <pc:picChg chg="add mod">
          <ac:chgData name="Guest User" userId="S::urn:spo:anon#6c9b8da8acf810a00eac521295cec5443aada27a2ee59e9429f83fbf4a51de67::" providerId="AD" clId="Web-{A62552F7-ED77-B7A7-0034-84449F4E1539}" dt="2021-09-01T08:39:31.843" v="413"/>
          <ac:picMkLst>
            <pc:docMk/>
            <pc:sldMk cId="2524642252" sldId="263"/>
            <ac:picMk id="5" creationId="{3EA4EBCA-8D6E-4916-9732-A84B2BDE459D}"/>
          </ac:picMkLst>
        </pc:picChg>
      </pc:sldChg>
      <pc:sldChg chg="new del">
        <pc:chgData name="Guest User" userId="S::urn:spo:anon#6c9b8da8acf810a00eac521295cec5443aada27a2ee59e9429f83fbf4a51de67::" providerId="AD" clId="Web-{A62552F7-ED77-B7A7-0034-84449F4E1539}" dt="2021-09-01T08:22:46.416" v="171"/>
        <pc:sldMkLst>
          <pc:docMk/>
          <pc:sldMk cId="548865413" sldId="264"/>
        </pc:sldMkLst>
      </pc:sldChg>
      <pc:sldChg chg="addSp delSp modSp new mod setBg">
        <pc:chgData name="Guest User" userId="S::urn:spo:anon#6c9b8da8acf810a00eac521295cec5443aada27a2ee59e9429f83fbf4a51de67::" providerId="AD" clId="Web-{A62552F7-ED77-B7A7-0034-84449F4E1539}" dt="2021-09-01T08:48:35.377" v="490" actId="20577"/>
        <pc:sldMkLst>
          <pc:docMk/>
          <pc:sldMk cId="1294515468" sldId="265"/>
        </pc:sldMkLst>
        <pc:spChg chg="mod">
          <ac:chgData name="Guest User" userId="S::urn:spo:anon#6c9b8da8acf810a00eac521295cec5443aada27a2ee59e9429f83fbf4a51de67::" providerId="AD" clId="Web-{A62552F7-ED77-B7A7-0034-84449F4E1539}" dt="2021-09-01T08:48:35.377" v="490" actId="20577"/>
          <ac:spMkLst>
            <pc:docMk/>
            <pc:sldMk cId="1294515468" sldId="265"/>
            <ac:spMk id="2" creationId="{481DD742-94BD-4E38-98DC-74E0CC1E80B0}"/>
          </ac:spMkLst>
        </pc:spChg>
        <pc:spChg chg="add del">
          <ac:chgData name="Guest User" userId="S::urn:spo:anon#6c9b8da8acf810a00eac521295cec5443aada27a2ee59e9429f83fbf4a51de67::" providerId="AD" clId="Web-{A62552F7-ED77-B7A7-0034-84449F4E1539}" dt="2021-09-01T08:20:24.665" v="128"/>
          <ac:spMkLst>
            <pc:docMk/>
            <pc:sldMk cId="1294515468" sldId="265"/>
            <ac:spMk id="3" creationId="{038185C5-B2F6-403E-B721-33C0DC20EC17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20:24.665" v="128"/>
          <ac:spMkLst>
            <pc:docMk/>
            <pc:sldMk cId="1294515468" sldId="265"/>
            <ac:spMk id="6" creationId="{0BABF38A-8A0D-492E-BD20-6CF4D46B50BD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20:24.665" v="128"/>
          <ac:spMkLst>
            <pc:docMk/>
            <pc:sldMk cId="1294515468" sldId="265"/>
            <ac:spMk id="8" creationId="{1E644DE9-8D09-43E2-BA69-F57482CFC93A}"/>
          </ac:spMkLst>
        </pc:spChg>
        <pc:spChg chg="add del">
          <ac:chgData name="Guest User" userId="S::urn:spo:anon#6c9b8da8acf810a00eac521295cec5443aada27a2ee59e9429f83fbf4a51de67::" providerId="AD" clId="Web-{A62552F7-ED77-B7A7-0034-84449F4E1539}" dt="2021-09-01T08:20:24.618" v="127"/>
          <ac:spMkLst>
            <pc:docMk/>
            <pc:sldMk cId="1294515468" sldId="265"/>
            <ac:spMk id="9" creationId="{0BABF38A-8A0D-492E-BD20-6CF4D46B50BD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20:24.665" v="128"/>
          <ac:spMkLst>
            <pc:docMk/>
            <pc:sldMk cId="1294515468" sldId="265"/>
            <ac:spMk id="10" creationId="{6C23C919-B32E-40FF-B3D8-631316E84E3E}"/>
          </ac:spMkLst>
        </pc:spChg>
        <pc:spChg chg="add del">
          <ac:chgData name="Guest User" userId="S::urn:spo:anon#6c9b8da8acf810a00eac521295cec5443aada27a2ee59e9429f83fbf4a51de67::" providerId="AD" clId="Web-{A62552F7-ED77-B7A7-0034-84449F4E1539}" dt="2021-09-01T08:20:24.618" v="127"/>
          <ac:spMkLst>
            <pc:docMk/>
            <pc:sldMk cId="1294515468" sldId="265"/>
            <ac:spMk id="13" creationId="{E2748806-3AF5-4078-830A-C1F26BF1B200}"/>
          </ac:spMkLst>
        </pc:spChg>
        <pc:spChg chg="add del">
          <ac:chgData name="Guest User" userId="S::urn:spo:anon#6c9b8da8acf810a00eac521295cec5443aada27a2ee59e9429f83fbf4a51de67::" providerId="AD" clId="Web-{A62552F7-ED77-B7A7-0034-84449F4E1539}" dt="2021-09-01T08:20:24.618" v="127"/>
          <ac:spMkLst>
            <pc:docMk/>
            <pc:sldMk cId="1294515468" sldId="265"/>
            <ac:spMk id="15" creationId="{BF991FCB-5132-414C-B377-526F56121B69}"/>
          </ac:spMkLst>
        </pc:spChg>
        <pc:spChg chg="add del">
          <ac:chgData name="Guest User" userId="S::urn:spo:anon#6c9b8da8acf810a00eac521295cec5443aada27a2ee59e9429f83fbf4a51de67::" providerId="AD" clId="Web-{A62552F7-ED77-B7A7-0034-84449F4E1539}" dt="2021-09-01T08:20:24.618" v="127"/>
          <ac:spMkLst>
            <pc:docMk/>
            <pc:sldMk cId="1294515468" sldId="265"/>
            <ac:spMk id="17" creationId="{F23DAFF7-4C98-4E0E-8986-198D54B6C1F0}"/>
          </ac:spMkLst>
        </pc:spChg>
        <pc:picChg chg="add del">
          <ac:chgData name="Guest User" userId="S::urn:spo:anon#6c9b8da8acf810a00eac521295cec5443aada27a2ee59e9429f83fbf4a51de67::" providerId="AD" clId="Web-{A62552F7-ED77-B7A7-0034-84449F4E1539}" dt="2021-09-01T08:20:24.618" v="127"/>
          <ac:picMkLst>
            <pc:docMk/>
            <pc:sldMk cId="1294515468" sldId="265"/>
            <ac:picMk id="5" creationId="{F00C62B9-1FFA-405F-95BC-2BAE6C86FE17}"/>
          </ac:picMkLst>
        </pc:picChg>
        <pc:picChg chg="add">
          <ac:chgData name="Guest User" userId="S::urn:spo:anon#6c9b8da8acf810a00eac521295cec5443aada27a2ee59e9429f83fbf4a51de67::" providerId="AD" clId="Web-{A62552F7-ED77-B7A7-0034-84449F4E1539}" dt="2021-09-01T08:20:24.665" v="128"/>
          <ac:picMkLst>
            <pc:docMk/>
            <pc:sldMk cId="1294515468" sldId="265"/>
            <ac:picMk id="7" creationId="{BC526B7A-4801-4FD1-95C8-03AF22629E87}"/>
          </ac:picMkLst>
        </pc:picChg>
        <pc:picChg chg="add del">
          <ac:chgData name="Guest User" userId="S::urn:spo:anon#6c9b8da8acf810a00eac521295cec5443aada27a2ee59e9429f83fbf4a51de67::" providerId="AD" clId="Web-{A62552F7-ED77-B7A7-0034-84449F4E1539}" dt="2021-09-01T08:20:24.618" v="127"/>
          <ac:picMkLst>
            <pc:docMk/>
            <pc:sldMk cId="1294515468" sldId="265"/>
            <ac:picMk id="11" creationId="{BC526B7A-4801-4FD1-95C8-03AF22629E87}"/>
          </ac:picMkLst>
        </pc:picChg>
        <pc:picChg chg="add mod">
          <ac:chgData name="Guest User" userId="S::urn:spo:anon#6c9b8da8acf810a00eac521295cec5443aada27a2ee59e9429f83fbf4a51de67::" providerId="AD" clId="Web-{A62552F7-ED77-B7A7-0034-84449F4E1539}" dt="2021-09-01T08:22:14.166" v="167" actId="1076"/>
          <ac:picMkLst>
            <pc:docMk/>
            <pc:sldMk cId="1294515468" sldId="265"/>
            <ac:picMk id="12" creationId="{91EE6B45-16B5-413D-B6EE-DDE8BC2CACE7}"/>
          </ac:picMkLst>
        </pc:picChg>
      </pc:sldChg>
      <pc:sldChg chg="add del replId">
        <pc:chgData name="Guest User" userId="S::urn:spo:anon#6c9b8da8acf810a00eac521295cec5443aada27a2ee59e9429f83fbf4a51de67::" providerId="AD" clId="Web-{A62552F7-ED77-B7A7-0034-84449F4E1539}" dt="2021-09-01T08:25:50.136" v="216"/>
        <pc:sldMkLst>
          <pc:docMk/>
          <pc:sldMk cId="1546475745" sldId="266"/>
        </pc:sldMkLst>
      </pc:sldChg>
      <pc:sldChg chg="addSp delSp modSp new mod ord setBg">
        <pc:chgData name="Guest User" userId="S::urn:spo:anon#6c9b8da8acf810a00eac521295cec5443aada27a2ee59e9429f83fbf4a51de67::" providerId="AD" clId="Web-{A62552F7-ED77-B7A7-0034-84449F4E1539}" dt="2021-09-01T08:47:18.267" v="488" actId="20577"/>
        <pc:sldMkLst>
          <pc:docMk/>
          <pc:sldMk cId="1108888584" sldId="267"/>
        </pc:sldMkLst>
        <pc:spChg chg="mod">
          <ac:chgData name="Guest User" userId="S::urn:spo:anon#6c9b8da8acf810a00eac521295cec5443aada27a2ee59e9429f83fbf4a51de67::" providerId="AD" clId="Web-{A62552F7-ED77-B7A7-0034-84449F4E1539}" dt="2021-09-01T08:47:18.267" v="488" actId="20577"/>
          <ac:spMkLst>
            <pc:docMk/>
            <pc:sldMk cId="1108888584" sldId="267"/>
            <ac:spMk id="2" creationId="{78345839-F1DC-4D2B-895C-7B9B38747D95}"/>
          </ac:spMkLst>
        </pc:spChg>
        <pc:spChg chg="del">
          <ac:chgData name="Guest User" userId="S::urn:spo:anon#6c9b8da8acf810a00eac521295cec5443aada27a2ee59e9429f83fbf4a51de67::" providerId="AD" clId="Web-{A62552F7-ED77-B7A7-0034-84449F4E1539}" dt="2021-09-01T08:24:00.995" v="179"/>
          <ac:spMkLst>
            <pc:docMk/>
            <pc:sldMk cId="1108888584" sldId="267"/>
            <ac:spMk id="3" creationId="{267116A7-0711-4E0E-92A3-87D49DBAAEB8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24:00.995" v="179"/>
          <ac:spMkLst>
            <pc:docMk/>
            <pc:sldMk cId="1108888584" sldId="267"/>
            <ac:spMk id="10" creationId="{0BABF38A-8A0D-492E-BD20-6CF4D46B50BD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24:00.995" v="179"/>
          <ac:spMkLst>
            <pc:docMk/>
            <pc:sldMk cId="1108888584" sldId="267"/>
            <ac:spMk id="14" creationId="{DE61FBD7-E37C-4B38-BE44-A6D4978D7486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24:00.995" v="179"/>
          <ac:spMkLst>
            <pc:docMk/>
            <pc:sldMk cId="1108888584" sldId="267"/>
            <ac:spMk id="16" creationId="{392BFCFE-FD78-4EDF-BEFE-CC444DC5F307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24:00.995" v="179"/>
          <ac:spMkLst>
            <pc:docMk/>
            <pc:sldMk cId="1108888584" sldId="267"/>
            <ac:spMk id="22" creationId="{B629C0B3-01E5-4A82-B87C-62B1483F11B7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24:00.995" v="179"/>
          <ac:spMkLst>
            <pc:docMk/>
            <pc:sldMk cId="1108888584" sldId="267"/>
            <ac:spMk id="24" creationId="{D4DFA784-845D-4F99-B808-5C025E39B890}"/>
          </ac:spMkLst>
        </pc:spChg>
        <pc:grpChg chg="add">
          <ac:chgData name="Guest User" userId="S::urn:spo:anon#6c9b8da8acf810a00eac521295cec5443aada27a2ee59e9429f83fbf4a51de67::" providerId="AD" clId="Web-{A62552F7-ED77-B7A7-0034-84449F4E1539}" dt="2021-09-01T08:24:00.995" v="179"/>
          <ac:grpSpMkLst>
            <pc:docMk/>
            <pc:sldMk cId="1108888584" sldId="267"/>
            <ac:grpSpMk id="18" creationId="{0292BAD4-5BB2-4CD3-AB5B-C35EF9F7D2B4}"/>
          </ac:grpSpMkLst>
        </pc:grpChg>
        <pc:picChg chg="add mod">
          <ac:chgData name="Guest User" userId="S::urn:spo:anon#6c9b8da8acf810a00eac521295cec5443aada27a2ee59e9429f83fbf4a51de67::" providerId="AD" clId="Web-{A62552F7-ED77-B7A7-0034-84449F4E1539}" dt="2021-09-01T08:46:24.845" v="471" actId="1076"/>
          <ac:picMkLst>
            <pc:docMk/>
            <pc:sldMk cId="1108888584" sldId="267"/>
            <ac:picMk id="7" creationId="{83EDE9B4-C064-47F9-864E-E1CA79057047}"/>
          </ac:picMkLst>
        </pc:picChg>
        <pc:picChg chg="add">
          <ac:chgData name="Guest User" userId="S::urn:spo:anon#6c9b8da8acf810a00eac521295cec5443aada27a2ee59e9429f83fbf4a51de67::" providerId="AD" clId="Web-{A62552F7-ED77-B7A7-0034-84449F4E1539}" dt="2021-09-01T08:24:00.995" v="179"/>
          <ac:picMkLst>
            <pc:docMk/>
            <pc:sldMk cId="1108888584" sldId="267"/>
            <ac:picMk id="12" creationId="{BC526B7A-4801-4FD1-95C8-03AF22629E87}"/>
          </ac:picMkLst>
        </pc:picChg>
      </pc:sldChg>
      <pc:sldChg chg="addSp modSp new del mod setBg addAnim">
        <pc:chgData name="Guest User" userId="S::urn:spo:anon#6c9b8da8acf810a00eac521295cec5443aada27a2ee59e9429f83fbf4a51de67::" providerId="AD" clId="Web-{A62552F7-ED77-B7A7-0034-84449F4E1539}" dt="2021-09-01T08:35:54.498" v="405"/>
        <pc:sldMkLst>
          <pc:docMk/>
          <pc:sldMk cId="1317362369" sldId="268"/>
        </pc:sldMkLst>
        <pc:spChg chg="mod">
          <ac:chgData name="Guest User" userId="S::urn:spo:anon#6c9b8da8acf810a00eac521295cec5443aada27a2ee59e9429f83fbf4a51de67::" providerId="AD" clId="Web-{A62552F7-ED77-B7A7-0034-84449F4E1539}" dt="2021-09-01T08:27:26.683" v="239" actId="14100"/>
          <ac:spMkLst>
            <pc:docMk/>
            <pc:sldMk cId="1317362369" sldId="268"/>
            <ac:spMk id="2" creationId="{2F72132D-0874-4126-84E5-DACB06845D6A}"/>
          </ac:spMkLst>
        </pc:spChg>
        <pc:spChg chg="mod">
          <ac:chgData name="Guest User" userId="S::urn:spo:anon#6c9b8da8acf810a00eac521295cec5443aada27a2ee59e9429f83fbf4a51de67::" providerId="AD" clId="Web-{A62552F7-ED77-B7A7-0034-84449F4E1539}" dt="2021-09-01T08:28:28.402" v="245" actId="14100"/>
          <ac:spMkLst>
            <pc:docMk/>
            <pc:sldMk cId="1317362369" sldId="268"/>
            <ac:spMk id="3" creationId="{7DFE393A-FC81-4648-AB2C-3A7DF2D53E91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26:42.167" v="230"/>
          <ac:spMkLst>
            <pc:docMk/>
            <pc:sldMk cId="1317362369" sldId="268"/>
            <ac:spMk id="9" creationId="{0BABF38A-8A0D-492E-BD20-6CF4D46B50BD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26:42.167" v="230"/>
          <ac:spMkLst>
            <pc:docMk/>
            <pc:sldMk cId="1317362369" sldId="268"/>
            <ac:spMk id="13" creationId="{E2748806-3AF5-4078-830A-C1F26BF1B200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26:42.167" v="230"/>
          <ac:spMkLst>
            <pc:docMk/>
            <pc:sldMk cId="1317362369" sldId="268"/>
            <ac:spMk id="15" creationId="{BF991FCB-5132-414C-B377-526F56121B69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26:42.167" v="230"/>
          <ac:spMkLst>
            <pc:docMk/>
            <pc:sldMk cId="1317362369" sldId="268"/>
            <ac:spMk id="17" creationId="{F23DAFF7-4C98-4E0E-8986-198D54B6C1F0}"/>
          </ac:spMkLst>
        </pc:spChg>
        <pc:picChg chg="add">
          <ac:chgData name="Guest User" userId="S::urn:spo:anon#6c9b8da8acf810a00eac521295cec5443aada27a2ee59e9429f83fbf4a51de67::" providerId="AD" clId="Web-{A62552F7-ED77-B7A7-0034-84449F4E1539}" dt="2021-09-01T08:26:42.167" v="230"/>
          <ac:picMkLst>
            <pc:docMk/>
            <pc:sldMk cId="1317362369" sldId="268"/>
            <ac:picMk id="5" creationId="{6FAA27C2-0118-45D5-ACFA-0B843C48488E}"/>
          </ac:picMkLst>
        </pc:picChg>
        <pc:picChg chg="add">
          <ac:chgData name="Guest User" userId="S::urn:spo:anon#6c9b8da8acf810a00eac521295cec5443aada27a2ee59e9429f83fbf4a51de67::" providerId="AD" clId="Web-{A62552F7-ED77-B7A7-0034-84449F4E1539}" dt="2021-09-01T08:26:42.167" v="230"/>
          <ac:picMkLst>
            <pc:docMk/>
            <pc:sldMk cId="1317362369" sldId="268"/>
            <ac:picMk id="11" creationId="{BC526B7A-4801-4FD1-95C8-03AF22629E87}"/>
          </ac:picMkLst>
        </pc:picChg>
      </pc:sldChg>
      <pc:sldChg chg="addSp modSp new mod setBg addAnim">
        <pc:chgData name="Guest User" userId="S::urn:spo:anon#6c9b8da8acf810a00eac521295cec5443aada27a2ee59e9429f83fbf4a51de67::" providerId="AD" clId="Web-{A62552F7-ED77-B7A7-0034-84449F4E1539}" dt="2021-09-01T09:02:32.006" v="690" actId="14100"/>
        <pc:sldMkLst>
          <pc:docMk/>
          <pc:sldMk cId="3947736111" sldId="269"/>
        </pc:sldMkLst>
        <pc:spChg chg="mod">
          <ac:chgData name="Guest User" userId="S::urn:spo:anon#6c9b8da8acf810a00eac521295cec5443aada27a2ee59e9429f83fbf4a51de67::" providerId="AD" clId="Web-{A62552F7-ED77-B7A7-0034-84449F4E1539}" dt="2021-09-01T09:02:21.116" v="689" actId="1076"/>
          <ac:spMkLst>
            <pc:docMk/>
            <pc:sldMk cId="3947736111" sldId="269"/>
            <ac:spMk id="2" creationId="{EFDD9E28-9AB8-4C10-AF65-1E358DB8B8DC}"/>
          </ac:spMkLst>
        </pc:spChg>
        <pc:spChg chg="mod">
          <ac:chgData name="Guest User" userId="S::urn:spo:anon#6c9b8da8acf810a00eac521295cec5443aada27a2ee59e9429f83fbf4a51de67::" providerId="AD" clId="Web-{A62552F7-ED77-B7A7-0034-84449F4E1539}" dt="2021-09-01T09:02:32.006" v="690" actId="14100"/>
          <ac:spMkLst>
            <pc:docMk/>
            <pc:sldMk cId="3947736111" sldId="269"/>
            <ac:spMk id="3" creationId="{F6570F15-C464-496E-8A99-A3CCF520AAB7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30:01.637" v="262"/>
          <ac:spMkLst>
            <pc:docMk/>
            <pc:sldMk cId="3947736111" sldId="269"/>
            <ac:spMk id="9" creationId="{0BABF38A-8A0D-492E-BD20-6CF4D46B50BD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30:01.637" v="262"/>
          <ac:spMkLst>
            <pc:docMk/>
            <pc:sldMk cId="3947736111" sldId="269"/>
            <ac:spMk id="13" creationId="{1E644DE9-8D09-43E2-BA69-F57482CFC93A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30:01.637" v="262"/>
          <ac:spMkLst>
            <pc:docMk/>
            <pc:sldMk cId="3947736111" sldId="269"/>
            <ac:spMk id="15" creationId="{6C23C919-B32E-40FF-B3D8-631316E84E3E}"/>
          </ac:spMkLst>
        </pc:spChg>
        <pc:picChg chg="add">
          <ac:chgData name="Guest User" userId="S::urn:spo:anon#6c9b8da8acf810a00eac521295cec5443aada27a2ee59e9429f83fbf4a51de67::" providerId="AD" clId="Web-{A62552F7-ED77-B7A7-0034-84449F4E1539}" dt="2021-09-01T08:30:01.637" v="262"/>
          <ac:picMkLst>
            <pc:docMk/>
            <pc:sldMk cId="3947736111" sldId="269"/>
            <ac:picMk id="5" creationId="{F15365C9-8524-41C9-87F0-CC2C2EC8C423}"/>
          </ac:picMkLst>
        </pc:picChg>
        <pc:picChg chg="add">
          <ac:chgData name="Guest User" userId="S::urn:spo:anon#6c9b8da8acf810a00eac521295cec5443aada27a2ee59e9429f83fbf4a51de67::" providerId="AD" clId="Web-{A62552F7-ED77-B7A7-0034-84449F4E1539}" dt="2021-09-01T08:30:01.637" v="262"/>
          <ac:picMkLst>
            <pc:docMk/>
            <pc:sldMk cId="3947736111" sldId="269"/>
            <ac:picMk id="11" creationId="{BC526B7A-4801-4FD1-95C8-03AF22629E87}"/>
          </ac:picMkLst>
        </pc:picChg>
      </pc:sldChg>
      <pc:sldChg chg="addSp modSp new mod setBg addAnim">
        <pc:chgData name="Guest User" userId="S::urn:spo:anon#6c9b8da8acf810a00eac521295cec5443aada27a2ee59e9429f83fbf4a51de67::" providerId="AD" clId="Web-{A62552F7-ED77-B7A7-0034-84449F4E1539}" dt="2021-09-01T08:35:24.311" v="404" actId="20577"/>
        <pc:sldMkLst>
          <pc:docMk/>
          <pc:sldMk cId="1442790416" sldId="270"/>
        </pc:sldMkLst>
        <pc:spChg chg="mod">
          <ac:chgData name="Guest User" userId="S::urn:spo:anon#6c9b8da8acf810a00eac521295cec5443aada27a2ee59e9429f83fbf4a51de67::" providerId="AD" clId="Web-{A62552F7-ED77-B7A7-0034-84449F4E1539}" dt="2021-09-01T08:35:24.311" v="404" actId="20577"/>
          <ac:spMkLst>
            <pc:docMk/>
            <pc:sldMk cId="1442790416" sldId="270"/>
            <ac:spMk id="2" creationId="{18EA9FB7-9820-40C9-8270-B2209B5ED756}"/>
          </ac:spMkLst>
        </pc:spChg>
        <pc:spChg chg="mod">
          <ac:chgData name="Guest User" userId="S::urn:spo:anon#6c9b8da8acf810a00eac521295cec5443aada27a2ee59e9429f83fbf4a51de67::" providerId="AD" clId="Web-{A62552F7-ED77-B7A7-0034-84449F4E1539}" dt="2021-09-01T08:34:56.498" v="400" actId="20577"/>
          <ac:spMkLst>
            <pc:docMk/>
            <pc:sldMk cId="1442790416" sldId="270"/>
            <ac:spMk id="3" creationId="{EB54E639-8EE8-407B-B7F4-5F239BFB73FB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30:54.559" v="285"/>
          <ac:spMkLst>
            <pc:docMk/>
            <pc:sldMk cId="1442790416" sldId="270"/>
            <ac:spMk id="9" creationId="{0BABF38A-8A0D-492E-BD20-6CF4D46B50BD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30:54.559" v="285"/>
          <ac:spMkLst>
            <pc:docMk/>
            <pc:sldMk cId="1442790416" sldId="270"/>
            <ac:spMk id="13" creationId="{E2748806-3AF5-4078-830A-C1F26BF1B200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30:54.559" v="285"/>
          <ac:spMkLst>
            <pc:docMk/>
            <pc:sldMk cId="1442790416" sldId="270"/>
            <ac:spMk id="15" creationId="{BF991FCB-5132-414C-B377-526F56121B69}"/>
          </ac:spMkLst>
        </pc:spChg>
        <pc:spChg chg="add">
          <ac:chgData name="Guest User" userId="S::urn:spo:anon#6c9b8da8acf810a00eac521295cec5443aada27a2ee59e9429f83fbf4a51de67::" providerId="AD" clId="Web-{A62552F7-ED77-B7A7-0034-84449F4E1539}" dt="2021-09-01T08:30:54.559" v="285"/>
          <ac:spMkLst>
            <pc:docMk/>
            <pc:sldMk cId="1442790416" sldId="270"/>
            <ac:spMk id="17" creationId="{F23DAFF7-4C98-4E0E-8986-198D54B6C1F0}"/>
          </ac:spMkLst>
        </pc:spChg>
        <pc:picChg chg="add">
          <ac:chgData name="Guest User" userId="S::urn:spo:anon#6c9b8da8acf810a00eac521295cec5443aada27a2ee59e9429f83fbf4a51de67::" providerId="AD" clId="Web-{A62552F7-ED77-B7A7-0034-84449F4E1539}" dt="2021-09-01T08:30:54.559" v="285"/>
          <ac:picMkLst>
            <pc:docMk/>
            <pc:sldMk cId="1442790416" sldId="270"/>
            <ac:picMk id="5" creationId="{5351EC79-C603-4181-8AE7-B73ACF12AAD7}"/>
          </ac:picMkLst>
        </pc:picChg>
        <pc:picChg chg="add">
          <ac:chgData name="Guest User" userId="S::urn:spo:anon#6c9b8da8acf810a00eac521295cec5443aada27a2ee59e9429f83fbf4a51de67::" providerId="AD" clId="Web-{A62552F7-ED77-B7A7-0034-84449F4E1539}" dt="2021-09-01T08:30:54.559" v="285"/>
          <ac:picMkLst>
            <pc:docMk/>
            <pc:sldMk cId="1442790416" sldId="270"/>
            <ac:picMk id="11" creationId="{BC526B7A-4801-4FD1-95C8-03AF22629E87}"/>
          </ac:picMkLst>
        </pc:picChg>
      </pc:sldChg>
      <pc:sldChg chg="modSp">
        <pc:chgData name="Guest User" userId="S::urn:spo:anon#6c9b8da8acf810a00eac521295cec5443aada27a2ee59e9429f83fbf4a51de67::" providerId="AD" clId="Web-{A62552F7-ED77-B7A7-0034-84449F4E1539}" dt="2021-09-01T09:01:27.006" v="685" actId="20577"/>
        <pc:sldMkLst>
          <pc:docMk/>
          <pc:sldMk cId="889955409" sldId="271"/>
        </pc:sldMkLst>
        <pc:spChg chg="mod">
          <ac:chgData name="Guest User" userId="S::urn:spo:anon#6c9b8da8acf810a00eac521295cec5443aada27a2ee59e9429f83fbf4a51de67::" providerId="AD" clId="Web-{A62552F7-ED77-B7A7-0034-84449F4E1539}" dt="2021-09-01T09:01:27.006" v="685" actId="20577"/>
          <ac:spMkLst>
            <pc:docMk/>
            <pc:sldMk cId="889955409" sldId="271"/>
            <ac:spMk id="2" creationId="{DBC84A9F-CD67-4483-A6B1-C470D96F2BB1}"/>
          </ac:spMkLst>
        </pc:spChg>
      </pc:sldChg>
      <pc:sldChg chg="modSp">
        <pc:chgData name="Guest User" userId="S::urn:spo:anon#6c9b8da8acf810a00eac521295cec5443aada27a2ee59e9429f83fbf4a51de67::" providerId="AD" clId="Web-{A62552F7-ED77-B7A7-0034-84449F4E1539}" dt="2021-09-01T09:14:36.760" v="736" actId="20577"/>
        <pc:sldMkLst>
          <pc:docMk/>
          <pc:sldMk cId="1933050156" sldId="272"/>
        </pc:sldMkLst>
        <pc:spChg chg="mod">
          <ac:chgData name="Guest User" userId="S::urn:spo:anon#6c9b8da8acf810a00eac521295cec5443aada27a2ee59e9429f83fbf4a51de67::" providerId="AD" clId="Web-{A62552F7-ED77-B7A7-0034-84449F4E1539}" dt="2021-09-01T09:14:36.760" v="736" actId="20577"/>
          <ac:spMkLst>
            <pc:docMk/>
            <pc:sldMk cId="1933050156" sldId="272"/>
            <ac:spMk id="2" creationId="{F6025482-9CFB-4D9F-91CC-0DFC41A4783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7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6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54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85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1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9/5/2021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25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9/5/2021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9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9/5/2021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9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3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3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1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6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://www.thebluediamondgallery.com/wooden-tile/t/thank-you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indianculturalforum.in/2020/03/26/national-coronavirus-lockdown-where-do-we-go-from-her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ocw.mit.edu/courses/transportation-cours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gwash.org/view/69956/greater-washington-partnership-transportation-blueprint-20-ideas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5" descr="A picture containing sky, tarmac&#10;&#10;Description automatically generated">
            <a:extLst>
              <a:ext uri="{FF2B5EF4-FFF2-40B4-BE49-F238E27FC236}">
                <a16:creationId xmlns:a16="http://schemas.microsoft.com/office/drawing/2014/main" id="{274F2523-72A1-4D28-8AE0-C171E55F24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9634" r="-1" b="-1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9632603-447F-4389-863D-9820DB991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54F4BB5-9639-4525-A748-2B2D8FDB1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D9AF55E-83EF-4A42-A236-590299A7B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BC4BFB-A9D9-4822-B1B5-E50FE719B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526855"/>
          </a:xfrm>
        </p:spPr>
        <p:txBody>
          <a:bodyPr anchor="b">
            <a:normAutofit/>
          </a:bodyPr>
          <a:lstStyle/>
          <a:p>
            <a:r>
              <a:rPr lang="en-US" sz="7200">
                <a:solidFill>
                  <a:srgbClr val="FFFFFF"/>
                </a:solidFill>
                <a:latin typeface="Algerian"/>
                <a:cs typeface="Sabon Next LT"/>
              </a:rPr>
              <a:t>TRANSPORTATION</a:t>
            </a:r>
          </a:p>
        </p:txBody>
      </p:sp>
    </p:spTree>
    <p:extLst>
      <p:ext uri="{BB962C8B-B14F-4D97-AF65-F5344CB8AC3E}">
        <p14:creationId xmlns:p14="http://schemas.microsoft.com/office/powerpoint/2010/main" val="252464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4" descr="Calendar&#10;&#10;Description automatically generated">
            <a:extLst>
              <a:ext uri="{FF2B5EF4-FFF2-40B4-BE49-F238E27FC236}">
                <a16:creationId xmlns:a16="http://schemas.microsoft.com/office/drawing/2014/main" id="{F6A5D4B0-498B-45C1-82D0-5AA9A767A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747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grpSp>
        <p:nvGrpSpPr>
          <p:cNvPr id="11" name="Group 15">
            <a:extLst>
              <a:ext uri="{FF2B5EF4-FFF2-40B4-BE49-F238E27FC236}">
                <a16:creationId xmlns:a16="http://schemas.microsoft.com/office/drawing/2014/main" id="{46B4971C-EAA5-47BF-8631-58DC0669B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4392489-D7F7-4887-9BC1-7F3EA3132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C171B73-5CE0-4C49-A57E-BD75BEB29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1E8548-E6FA-4E05-8794-B6775BEF05A7}"/>
              </a:ext>
            </a:extLst>
          </p:cNvPr>
          <p:cNvSpPr txBox="1"/>
          <p:nvPr/>
        </p:nvSpPr>
        <p:spPr>
          <a:xfrm>
            <a:off x="9575579" y="6656569"/>
            <a:ext cx="261642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883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" name="Picture 3" descr="A picture containing sky, outdoor, sunset, silhouette&#10;&#10;Description automatically generated">
            <a:extLst>
              <a:ext uri="{FF2B5EF4-FFF2-40B4-BE49-F238E27FC236}">
                <a16:creationId xmlns:a16="http://schemas.microsoft.com/office/drawing/2014/main" id="{EE5624FA-B5AD-4578-98DE-EAFDA18F7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C84A9F-CD67-4483-A6B1-C470D96F2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48" y="274047"/>
            <a:ext cx="9987013" cy="5261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u="sng">
                <a:solidFill>
                  <a:srgbClr val="FFFFFF"/>
                </a:solidFill>
                <a:latin typeface="Algerian"/>
              </a:rPr>
              <a:t>Our Team Members</a:t>
            </a:r>
            <a:r>
              <a:rPr lang="en-US">
                <a:solidFill>
                  <a:srgbClr val="FFFFFF"/>
                </a:solidFill>
                <a:latin typeface="Algerian"/>
              </a:rPr>
              <a:t>:</a:t>
            </a:r>
            <a:br>
              <a:rPr lang="en-US" sz="3500">
                <a:latin typeface="Algerian"/>
              </a:rPr>
            </a:br>
            <a:br>
              <a:rPr lang="en-US" sz="3500">
                <a:latin typeface="Algerian"/>
              </a:rPr>
            </a:br>
            <a:r>
              <a:rPr lang="en-US" sz="3200">
                <a:solidFill>
                  <a:srgbClr val="FFC000"/>
                </a:solidFill>
                <a:latin typeface="Georgia Pro Cond"/>
              </a:rPr>
              <a:t>Ganesh R</a:t>
            </a:r>
            <a:r>
              <a:rPr lang="en-US" sz="3200">
                <a:solidFill>
                  <a:srgbClr val="FFFFFF"/>
                </a:solidFill>
                <a:latin typeface="Georgia Pro Cond"/>
              </a:rPr>
              <a:t> (E18CSE151)</a:t>
            </a:r>
            <a:br>
              <a:rPr lang="en-US" sz="3200">
                <a:latin typeface="Georgia Pro Cond"/>
              </a:rPr>
            </a:br>
            <a:r>
              <a:rPr lang="en-US" sz="3200">
                <a:solidFill>
                  <a:srgbClr val="FFC000"/>
                </a:solidFill>
                <a:latin typeface="Georgia Pro Cond"/>
              </a:rPr>
              <a:t>Sampath Raju V</a:t>
            </a:r>
            <a:r>
              <a:rPr lang="en-US" sz="3200">
                <a:solidFill>
                  <a:srgbClr val="FFFFFF"/>
                </a:solidFill>
                <a:latin typeface="Georgia Pro Cond"/>
              </a:rPr>
              <a:t> (E18CSE214)</a:t>
            </a:r>
            <a:br>
              <a:rPr lang="en-US" sz="3200">
                <a:latin typeface="Georgia Pro Cond"/>
              </a:rPr>
            </a:br>
            <a:r>
              <a:rPr lang="en-US" sz="3200">
                <a:solidFill>
                  <a:srgbClr val="FFC000"/>
                </a:solidFill>
                <a:latin typeface="Georgia Pro Cond"/>
              </a:rPr>
              <a:t>Tanvi P</a:t>
            </a:r>
            <a:r>
              <a:rPr lang="en-US" sz="3200">
                <a:solidFill>
                  <a:srgbClr val="FFFFFF"/>
                </a:solidFill>
                <a:latin typeface="Georgia Pro Cond"/>
              </a:rPr>
              <a:t> (E18CSE187)</a:t>
            </a:r>
            <a:br>
              <a:rPr lang="en-US" sz="3200">
                <a:latin typeface="Georgia Pro Cond"/>
              </a:rPr>
            </a:br>
            <a:r>
              <a:rPr lang="en-US" sz="3200">
                <a:solidFill>
                  <a:srgbClr val="FFC000"/>
                </a:solidFill>
                <a:latin typeface="Georgia Pro Cond"/>
              </a:rPr>
              <a:t>Vamsi V </a:t>
            </a:r>
            <a:r>
              <a:rPr lang="en-US" sz="3200">
                <a:solidFill>
                  <a:srgbClr val="FFFFFF"/>
                </a:solidFill>
                <a:latin typeface="Georgia Pro Cond"/>
              </a:rPr>
              <a:t>(E18CSE200)</a:t>
            </a:r>
            <a:br>
              <a:rPr lang="en-US" sz="3200">
                <a:latin typeface="Georgia Pro Cond"/>
              </a:rPr>
            </a:br>
            <a:r>
              <a:rPr lang="en-US" sz="3200">
                <a:solidFill>
                  <a:srgbClr val="FFC000"/>
                </a:solidFill>
                <a:latin typeface="Georgia Pro Cond"/>
              </a:rPr>
              <a:t>Varshith K</a:t>
            </a:r>
            <a:r>
              <a:rPr lang="en-US" sz="3200">
                <a:solidFill>
                  <a:srgbClr val="FFFFFF"/>
                </a:solidFill>
                <a:latin typeface="Georgia Pro Cond"/>
              </a:rPr>
              <a:t> (E18CSE091)</a:t>
            </a:r>
            <a:br>
              <a:rPr lang="en-US" sz="3200">
                <a:latin typeface="Georgia Pro Cond"/>
              </a:rPr>
            </a:br>
            <a:r>
              <a:rPr lang="en-US" sz="3200">
                <a:solidFill>
                  <a:srgbClr val="FFC000"/>
                </a:solidFill>
                <a:latin typeface="Georgia Pro Cond"/>
              </a:rPr>
              <a:t>Jashwanth D</a:t>
            </a:r>
            <a:r>
              <a:rPr lang="en-US" sz="3200">
                <a:solidFill>
                  <a:srgbClr val="FFFFFF"/>
                </a:solidFill>
                <a:latin typeface="Georgia Pro Cond"/>
              </a:rPr>
              <a:t> (E18CSE074)</a:t>
            </a:r>
            <a:br>
              <a:rPr lang="en-US" sz="3200">
                <a:latin typeface="Georgia Pro Cond"/>
              </a:rPr>
            </a:br>
            <a:r>
              <a:rPr lang="en-US" sz="3200">
                <a:solidFill>
                  <a:srgbClr val="FFC000"/>
                </a:solidFill>
                <a:latin typeface="Georgia Pro Cond"/>
              </a:rPr>
              <a:t>Nagendra M</a:t>
            </a:r>
            <a:r>
              <a:rPr lang="en-US" sz="3200">
                <a:solidFill>
                  <a:srgbClr val="FFFFFF"/>
                </a:solidFill>
                <a:latin typeface="Georgia Pro Cond"/>
              </a:rPr>
              <a:t> (E18CSE097)</a:t>
            </a:r>
          </a:p>
        </p:txBody>
      </p:sp>
    </p:spTree>
    <p:extLst>
      <p:ext uri="{BB962C8B-B14F-4D97-AF65-F5344CB8AC3E}">
        <p14:creationId xmlns:p14="http://schemas.microsoft.com/office/powerpoint/2010/main" val="889955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05C581-3E86-4ADD-9EDD-5FA87B461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376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5" descr="Free Images : road, motorway, traffic, highway, transportation ...">
            <a:extLst>
              <a:ext uri="{FF2B5EF4-FFF2-40B4-BE49-F238E27FC236}">
                <a16:creationId xmlns:a16="http://schemas.microsoft.com/office/drawing/2014/main" id="{D5A22019-A6CD-4F39-B35B-0E36C66A16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1854" r="-1" b="31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A4672714-67D2-40D0-B961-A7438FE9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5A1C471-1402-4BD1-8617-F5D9B7EB1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CCA9701-8B9C-4D7A-AE5B-DD505C968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25482-9CFB-4D9F-91CC-0DFC41A4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85" y="726066"/>
            <a:ext cx="9001567" cy="3768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>
                <a:solidFill>
                  <a:srgbClr val="FFFFFF"/>
                </a:solidFill>
                <a:latin typeface="Algerian"/>
              </a:rPr>
              <a:t>Who are we?</a:t>
            </a:r>
            <a:br>
              <a:rPr lang="en-US" sz="2800">
                <a:latin typeface="Algerian"/>
                <a:cs typeface="Sabon Next LT"/>
              </a:rPr>
            </a:br>
            <a:br>
              <a:rPr lang="en-US" sz="2800">
                <a:cs typeface="Sabon Next LT"/>
              </a:rPr>
            </a:br>
            <a:r>
              <a:rPr lang="en-US" sz="2800">
                <a:solidFill>
                  <a:srgbClr val="FFFFFF"/>
                </a:solidFill>
                <a:latin typeface="Algerian"/>
                <a:cs typeface="Sabon Next LT"/>
              </a:rPr>
              <a:t>We are the people who are responsible for  moving from one place to the  other. </a:t>
            </a:r>
            <a:br>
              <a:rPr lang="en-US" sz="2800">
                <a:latin typeface="Algerian"/>
                <a:cs typeface="Sabon Next LT"/>
              </a:rPr>
            </a:br>
            <a:br>
              <a:rPr lang="en-US" sz="2800"/>
            </a:br>
            <a:endParaRPr lang="en-US" sz="2800">
              <a:solidFill>
                <a:srgbClr val="FFFFFF"/>
              </a:solidFill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1933050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6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7" name="Picture 7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79" name="Rectangle 7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0" name="Rectangle 7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Picture 8" descr="A picture containing text, road, outdoor, sky&#10;&#10;Description automatically generated">
            <a:extLst>
              <a:ext uri="{FF2B5EF4-FFF2-40B4-BE49-F238E27FC236}">
                <a16:creationId xmlns:a16="http://schemas.microsoft.com/office/drawing/2014/main" id="{33090B5A-63D4-430D-A70A-09EA6CC09E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7457" r="-1" b="7538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45839-F1DC-4D2B-895C-7B9B38747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744909"/>
            <a:ext cx="10190071" cy="31458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Were you in Favour of lockdown?</a:t>
            </a: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 - No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our transportation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 sector affected a lot.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9046D-41E5-4A9D-97E2-E2F1A25163CF}"/>
              </a:ext>
            </a:extLst>
          </p:cNvPr>
          <p:cNvSpPr txBox="1"/>
          <p:nvPr/>
        </p:nvSpPr>
        <p:spPr>
          <a:xfrm>
            <a:off x="9391233" y="6656569"/>
            <a:ext cx="2800767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8888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" name="Picture 3" descr="A picture containing sky, train, track, outdoor&#10;&#10;Description automatically generated">
            <a:extLst>
              <a:ext uri="{FF2B5EF4-FFF2-40B4-BE49-F238E27FC236}">
                <a16:creationId xmlns:a16="http://schemas.microsoft.com/office/drawing/2014/main" id="{90C322B1-59DA-40F3-9AFE-361D83216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684" r="16097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1DD742-94BD-4E38-98DC-74E0CC1E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46" y="744909"/>
            <a:ext cx="10627100" cy="31458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        Has Lockdown affected you?</a:t>
            </a:r>
            <a:br>
              <a:rPr lang="en-US" sz="5200">
                <a:solidFill>
                  <a:srgbClr val="FFFFFF"/>
                </a:solidFill>
              </a:rPr>
            </a:br>
            <a:r>
              <a:rPr lang="en-US" sz="5200">
                <a:solidFill>
                  <a:srgbClr val="FFFFFF"/>
                </a:solidFill>
              </a:rPr>
              <a:t>        --Yes, lockdown affected us.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F7F9A-8C9E-4603-B86E-872CE4FBF422}"/>
              </a:ext>
            </a:extLst>
          </p:cNvPr>
          <p:cNvSpPr txBox="1"/>
          <p:nvPr/>
        </p:nvSpPr>
        <p:spPr>
          <a:xfrm>
            <a:off x="9413675" y="6657945"/>
            <a:ext cx="2778325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451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Picture 4" descr="Focus image of a misty railway">
            <a:extLst>
              <a:ext uri="{FF2B5EF4-FFF2-40B4-BE49-F238E27FC236}">
                <a16:creationId xmlns:a16="http://schemas.microsoft.com/office/drawing/2014/main" id="{C42535F1-435A-481C-B758-ECF572F2C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5015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DD9E28-9AB8-4C10-AF65-1E358DB8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lgerian"/>
                <a:ea typeface="+mj-lt"/>
                <a:cs typeface="+mj-lt"/>
              </a:rPr>
              <a:t>In what ways has lockdown affected you?</a:t>
            </a:r>
            <a:endParaRPr lang="en-US">
              <a:solidFill>
                <a:srgbClr val="FFFFFF"/>
              </a:solidFill>
              <a:latin typeface="Algerian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45C754D-F6B0-4E8B-BCBC-51B5E2863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6BE34B5-B2D6-49D5-B3B8-6E019E3E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B5FDAC2-DA09-40B0-9B3F-D874ECE96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70F15-C464-496E-8A99-A3CCF520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726538"/>
            <a:ext cx="4977905" cy="5017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,Sans-Serif"/>
              <a:buChar char="Ø"/>
            </a:pPr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Most of the public transport, rental services companies suspended their services during the lockdown tenure.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,Sans-Serif"/>
              <a:buChar char="Ø"/>
            </a:pPr>
            <a:endParaRPr lang="en-US" sz="1500">
              <a:solidFill>
                <a:srgbClr val="FFFFFF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,Sans-Serif"/>
              <a:buChar char="Ø"/>
            </a:pPr>
            <a:r>
              <a:rPr lang="en-IN" sz="1500">
                <a:solidFill>
                  <a:srgbClr val="FFFFFF"/>
                </a:solidFill>
                <a:ea typeface="+mn-lt"/>
                <a:cs typeface="+mn-lt"/>
              </a:rPr>
              <a:t>A reduction in tourism.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,Sans-Serif"/>
              <a:buChar char="Ø"/>
            </a:pPr>
            <a:endParaRPr lang="en-IN" sz="1500">
              <a:solidFill>
                <a:srgbClr val="FFFFFF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,Sans-Serif"/>
              <a:buChar char="Ø"/>
            </a:pPr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A net decrease in home-to-work trips due to increased adoption of working from home.</a:t>
            </a:r>
            <a:endParaRPr lang="en-IN" sz="1500">
              <a:solidFill>
                <a:srgbClr val="FFFFFF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,Sans-Serif"/>
              <a:buChar char="Ø"/>
            </a:pPr>
            <a:endParaRPr lang="en-US" sz="1500">
              <a:solidFill>
                <a:srgbClr val="FFFFFF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,Sans-Serif"/>
              <a:buChar char="Ø"/>
            </a:pPr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An increase in non-shared modes of travel such as bike/scooter and a decrease in shared modes such as public transportation and ride-sharing.</a:t>
            </a:r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73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FB2548-F441-491F-B89E-C8122CA41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76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1A5182-88AD-4DEB-8200-5575BC81C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E3E7B46-8463-4264-9E25-CE556788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0775669-500B-4365-AF2B-E5F1F866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5" name="Picture 11" descr="Chart&#10;&#10;Description automatically generated">
            <a:extLst>
              <a:ext uri="{FF2B5EF4-FFF2-40B4-BE49-F238E27FC236}">
                <a16:creationId xmlns:a16="http://schemas.microsoft.com/office/drawing/2014/main" id="{2EE39999-8178-4688-B0CA-1223694DC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764" y="187522"/>
            <a:ext cx="6501652" cy="3724065"/>
          </a:xfrm>
          <a:prstGeom prst="rect">
            <a:avLst/>
          </a:prstGeom>
        </p:spPr>
      </p:pic>
      <p:pic>
        <p:nvPicPr>
          <p:cNvPr id="12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CCDD23D-324E-411E-AA6F-5EED2D42A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424" y="2908962"/>
            <a:ext cx="6116168" cy="3736587"/>
          </a:xfrm>
          <a:prstGeom prst="rect">
            <a:avLst/>
          </a:prstGeom>
        </p:spPr>
      </p:pic>
      <p:pic>
        <p:nvPicPr>
          <p:cNvPr id="14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4C29517C-F690-467D-8DC3-AC8AD8A3C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830" y="3089307"/>
            <a:ext cx="6710081" cy="3615453"/>
          </a:xfrm>
          <a:prstGeom prst="rect">
            <a:avLst/>
          </a:prstGeom>
        </p:spPr>
      </p:pic>
      <p:pic>
        <p:nvPicPr>
          <p:cNvPr id="16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92A5053E-5F1F-4960-AF71-4B6CE54EC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38" y="181141"/>
            <a:ext cx="5611903" cy="361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C32680-4B2C-4815-AB4F-552F2DFD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7" y="268317"/>
            <a:ext cx="5676531" cy="644436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15E63D3E-FF39-4477-AB87-B19498B7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860" y="1520790"/>
            <a:ext cx="3773525" cy="684915"/>
          </a:xfrm>
          <a:prstGeom prst="rect">
            <a:avLst/>
          </a:prstGeom>
        </p:spPr>
      </p:pic>
      <p:pic>
        <p:nvPicPr>
          <p:cNvPr id="10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706B71E-D9F8-46E3-8EF9-B2EB88B74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97" y="1242216"/>
            <a:ext cx="4021131" cy="563262"/>
          </a:xfrm>
          <a:prstGeom prst="rect">
            <a:avLst/>
          </a:prstGeom>
        </p:spPr>
      </p:pic>
      <p:pic>
        <p:nvPicPr>
          <p:cNvPr id="12" name="Picture 1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F90BD55-A828-4C34-8CF4-98C8ACF0E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27" y="2510703"/>
            <a:ext cx="6062596" cy="1400984"/>
          </a:xfrm>
          <a:prstGeom prst="rect">
            <a:avLst/>
          </a:prstGeom>
        </p:spPr>
      </p:pic>
      <p:pic>
        <p:nvPicPr>
          <p:cNvPr id="14" name="Picture 15" descr="Text&#10;&#10;Description automatically generated">
            <a:extLst>
              <a:ext uri="{FF2B5EF4-FFF2-40B4-BE49-F238E27FC236}">
                <a16:creationId xmlns:a16="http://schemas.microsoft.com/office/drawing/2014/main" id="{30F192F2-AD1E-4ACC-96C1-152927AE7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384" y="3284512"/>
            <a:ext cx="4656794" cy="761463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EB0B126-BB9E-43C8-9D80-7E06B3BD9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293" y="2208923"/>
            <a:ext cx="4112773" cy="758199"/>
          </a:xfrm>
          <a:prstGeom prst="rect">
            <a:avLst/>
          </a:prstGeom>
        </p:spPr>
      </p:pic>
      <p:pic>
        <p:nvPicPr>
          <p:cNvPr id="17" name="Picture 17" descr="A picture containing logo&#10;&#10;Description automatically generated">
            <a:extLst>
              <a:ext uri="{FF2B5EF4-FFF2-40B4-BE49-F238E27FC236}">
                <a16:creationId xmlns:a16="http://schemas.microsoft.com/office/drawing/2014/main" id="{2397BB8F-C656-4148-9FD0-5AF17AFEEF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2751" y="4397425"/>
            <a:ext cx="5492017" cy="842669"/>
          </a:xfrm>
          <a:prstGeom prst="rect">
            <a:avLst/>
          </a:prstGeom>
        </p:spPr>
      </p:pic>
      <p:pic>
        <p:nvPicPr>
          <p:cNvPr id="18" name="Picture 18" descr="Text&#10;&#10;Description automatically generated">
            <a:extLst>
              <a:ext uri="{FF2B5EF4-FFF2-40B4-BE49-F238E27FC236}">
                <a16:creationId xmlns:a16="http://schemas.microsoft.com/office/drawing/2014/main" id="{A75F3E5B-F03E-4833-A9AB-BE2CA9C924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06" y="4477014"/>
            <a:ext cx="4319390" cy="773599"/>
          </a:xfrm>
          <a:prstGeom prst="rect">
            <a:avLst/>
          </a:prstGeom>
        </p:spPr>
      </p:pic>
      <p:pic>
        <p:nvPicPr>
          <p:cNvPr id="19" name="Picture 20">
            <a:extLst>
              <a:ext uri="{FF2B5EF4-FFF2-40B4-BE49-F238E27FC236}">
                <a16:creationId xmlns:a16="http://schemas.microsoft.com/office/drawing/2014/main" id="{C2E31079-2256-4E66-AB42-A427A3AF99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5652" y="547095"/>
            <a:ext cx="4390463" cy="525052"/>
          </a:xfrm>
          <a:prstGeom prst="rect">
            <a:avLst/>
          </a:prstGeom>
        </p:spPr>
      </p:pic>
      <p:pic>
        <p:nvPicPr>
          <p:cNvPr id="21" name="Picture 2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DA6C983-7D1F-4BF4-A7AA-B77207DB70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5195" y="5524660"/>
            <a:ext cx="6329081" cy="1109059"/>
          </a:xfrm>
          <a:prstGeom prst="rect">
            <a:avLst/>
          </a:prstGeom>
        </p:spPr>
      </p:pic>
      <p:pic>
        <p:nvPicPr>
          <p:cNvPr id="23" name="Picture 24" descr="Text&#10;&#10;Description automatically generated">
            <a:extLst>
              <a:ext uri="{FF2B5EF4-FFF2-40B4-BE49-F238E27FC236}">
                <a16:creationId xmlns:a16="http://schemas.microsoft.com/office/drawing/2014/main" id="{649B7611-A2D0-4CF9-A1F1-DEC2464387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282" y="5810166"/>
            <a:ext cx="4816288" cy="76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39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05C581-3E86-4ADD-9EDD-5FA87B461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376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7AC3CB9A-0784-4A2A-803C-87AD67E8B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339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EA9FB7-9820-40C9-8270-B2209B5E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3" y="726066"/>
            <a:ext cx="11944078" cy="10579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cs typeface="Sabon Next LT"/>
              </a:rPr>
              <a:t>What is that matters most to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4E639-8EE8-407B-B7F4-5F239BFB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590" y="1976717"/>
            <a:ext cx="10294734" cy="31600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ctr">
              <a:buFont typeface="Wingdings" panose="020B0604020202020204" pitchFamily="34" charset="0"/>
              <a:buChar char="Ø"/>
            </a:pPr>
            <a:r>
              <a:rPr lang="en-US" sz="2500">
                <a:solidFill>
                  <a:schemeClr val="bg1">
                    <a:lumMod val="95000"/>
                  </a:schemeClr>
                </a:solidFill>
              </a:rPr>
              <a:t>Security and safety</a:t>
            </a:r>
          </a:p>
          <a:p>
            <a:pPr marL="342900" indent="-342900" algn="ctr">
              <a:buFont typeface="Wingdings" panose="020B0604020202020204" pitchFamily="34" charset="0"/>
              <a:buChar char="Ø"/>
            </a:pPr>
            <a:r>
              <a:rPr lang="en-US" sz="2500">
                <a:solidFill>
                  <a:schemeClr val="bg1">
                    <a:lumMod val="95000"/>
                  </a:schemeClr>
                </a:solidFill>
              </a:rPr>
              <a:t>Customer satisfaction</a:t>
            </a:r>
          </a:p>
          <a:p>
            <a:pPr marL="342900" indent="-342900" algn="ctr">
              <a:buFont typeface="Wingdings" panose="020B0604020202020204" pitchFamily="34" charset="0"/>
              <a:buChar char="Ø"/>
            </a:pPr>
            <a:r>
              <a:rPr lang="en-US" sz="2500">
                <a:solidFill>
                  <a:schemeClr val="bg1">
                    <a:lumMod val="95000"/>
                  </a:schemeClr>
                </a:solidFill>
              </a:rPr>
              <a:t>Time and resource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A67987-A393-4DE2-B860-4C029589CE61}"/>
              </a:ext>
            </a:extLst>
          </p:cNvPr>
          <p:cNvSpPr txBox="1"/>
          <p:nvPr/>
        </p:nvSpPr>
        <p:spPr>
          <a:xfrm>
            <a:off x="9553295" y="6656569"/>
            <a:ext cx="2635657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279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DappledVTI">
  <a:themeElements>
    <a:clrScheme name="AnalogousFromLightSeedLeftStep">
      <a:dk1>
        <a:srgbClr val="000000"/>
      </a:dk1>
      <a:lt1>
        <a:srgbClr val="FFFFFF"/>
      </a:lt1>
      <a:dk2>
        <a:srgbClr val="223B2F"/>
      </a:dk2>
      <a:lt2>
        <a:srgbClr val="E2E6E8"/>
      </a:lt2>
      <a:accent1>
        <a:srgbClr val="D99261"/>
      </a:accent1>
      <a:accent2>
        <a:srgbClr val="D96061"/>
      </a:accent2>
      <a:accent3>
        <a:srgbClr val="E07DA7"/>
      </a:accent3>
      <a:accent4>
        <a:srgbClr val="D960C6"/>
      </a:accent4>
      <a:accent5>
        <a:srgbClr val="C67DE0"/>
      </a:accent5>
      <a:accent6>
        <a:srgbClr val="8760D9"/>
      </a:accent6>
      <a:hlink>
        <a:srgbClr val="5986A5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DappledVTI</vt:lpstr>
      <vt:lpstr>TRANSPORTATION</vt:lpstr>
      <vt:lpstr>Our Team Members:  Ganesh R (E18CSE151) Sampath Raju V (E18CSE214) Tanvi P (E18CSE187) Vamsi V (E18CSE200) Varshith K (E18CSE091) Jashwanth D (E18CSE074) Nagendra M (E18CSE097)</vt:lpstr>
      <vt:lpstr>Who are we?  We are the people who are responsible for  moving from one place to the  other.   </vt:lpstr>
      <vt:lpstr>Were you in Favour of lockdown?   - No our transportation  sector affected a lot.</vt:lpstr>
      <vt:lpstr>        Has Lockdown affected you?         --Yes, lockdown affected us.</vt:lpstr>
      <vt:lpstr>In what ways has lockdown affected you?</vt:lpstr>
      <vt:lpstr>PowerPoint Presentation</vt:lpstr>
      <vt:lpstr>PowerPoint Presentation</vt:lpstr>
      <vt:lpstr>What is that matters most to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RONGALI GANESH</dc:creator>
  <cp:revision>6</cp:revision>
  <dcterms:created xsi:type="dcterms:W3CDTF">2021-08-27T10:27:10Z</dcterms:created>
  <dcterms:modified xsi:type="dcterms:W3CDTF">2021-09-06T01:25:20Z</dcterms:modified>
</cp:coreProperties>
</file>